
<file path=[Content_Types].xml><?xml version="1.0" encoding="utf-8"?>
<Types xmlns="http://schemas.openxmlformats.org/package/2006/content-types">
  <Default ContentType="image/x-emf" Extension="emf"/>
  <Default ContentType="image/gif" Extension="gif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svg+xml" Extension="svg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drawingml.diagramData+xml" PartName="/ppt/diagrams/data4.xml"/>
  <Override ContentType="application/vnd.openxmlformats-officedocument.drawingml.diagramLayout+xml" PartName="/ppt/diagrams/layout4.xml"/>
  <Override ContentType="application/vnd.openxmlformats-officedocument.drawingml.diagramStyle+xml" PartName="/ppt/diagrams/quickStyle4.xml"/>
  <Override ContentType="application/vnd.openxmlformats-officedocument.drawingml.diagramColors+xml" PartName="/ppt/diagrams/colors4.xml"/>
  <Override ContentType="application/vnd.ms-office.drawingml.diagramDrawing+xml" PartName="/ppt/diagrams/drawing4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drawingml.diagramData+xml" PartName="/ppt/diagrams/data5.xml"/>
  <Override ContentType="application/vnd.openxmlformats-officedocument.drawingml.diagramLayout+xml" PartName="/ppt/diagrams/layout5.xml"/>
  <Override ContentType="application/vnd.openxmlformats-officedocument.drawingml.diagramStyle+xml" PartName="/ppt/diagrams/quickStyle5.xml"/>
  <Override ContentType="application/vnd.openxmlformats-officedocument.drawingml.diagramColors+xml" PartName="/ppt/diagrams/colors5.xml"/>
  <Override ContentType="application/vnd.ms-office.drawingml.diagramDrawing+xml" PartName="/ppt/diagrams/drawing5.xml"/>
  <Override ContentType="application/vnd.openxmlformats-officedocument.presentationml.notesSlide+xml" PartName="/ppt/notesSlides/notesSlide47.xml"/>
  <Override ContentType="application/vnd.openxmlformats-officedocument.drawingml.diagramData+xml" PartName="/ppt/diagrams/data6.xml"/>
  <Override ContentType="application/vnd.openxmlformats-officedocument.drawingml.diagramLayout+xml" PartName="/ppt/diagrams/layout6.xml"/>
  <Override ContentType="application/vnd.openxmlformats-officedocument.drawingml.diagramStyle+xml" PartName="/ppt/diagrams/quickStyle6.xml"/>
  <Override ContentType="application/vnd.openxmlformats-officedocument.drawingml.diagramColors+xml" PartName="/ppt/diagrams/colors6.xml"/>
  <Override ContentType="application/vnd.ms-office.drawingml.diagramDrawing+xml" PartName="/ppt/diagrams/drawing6.xml"/>
  <Override ContentType="application/vnd.openxmlformats-officedocument.presentationml.notesSlide+xml" PartName="/ppt/notesSlides/notesSlide48.xml"/>
  <Override ContentType="application/vnd.openxmlformats-officedocument.drawingml.diagramData+xml" PartName="/ppt/diagrams/data7.xml"/>
  <Override ContentType="application/vnd.openxmlformats-officedocument.drawingml.diagramLayout+xml" PartName="/ppt/diagrams/layout7.xml"/>
  <Override ContentType="application/vnd.openxmlformats-officedocument.drawingml.diagramStyle+xml" PartName="/ppt/diagrams/quickStyle7.xml"/>
  <Override ContentType="application/vnd.openxmlformats-officedocument.drawingml.diagramColors+xml" PartName="/ppt/diagrams/colors7.xml"/>
  <Override ContentType="application/vnd.ms-office.drawingml.diagramDrawing+xml" PartName="/ppt/diagrams/drawing7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50.xml"/>
  <Override ContentType="application/vnd.openxmlformats-officedocument.drawingml.diagramData+xml" PartName="/ppt/diagrams/data8.xml"/>
  <Override ContentType="application/vnd.openxmlformats-officedocument.drawingml.diagramLayout+xml" PartName="/ppt/diagrams/layout8.xml"/>
  <Override ContentType="application/vnd.openxmlformats-officedocument.drawingml.diagramStyle+xml" PartName="/ppt/diagrams/quickStyle8.xml"/>
  <Override ContentType="application/vnd.openxmlformats-officedocument.drawingml.diagramColors+xml" PartName="/ppt/diagrams/colors8.xml"/>
  <Override ContentType="application/vnd.ms-office.drawingml.diagramDrawing+xml" PartName="/ppt/diagrams/drawing8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52.xml"/>
  <Override ContentType="application/vnd.openxmlformats-officedocument.drawingml.diagramData+xml" PartName="/ppt/diagrams/data9.xml"/>
  <Override ContentType="application/vnd.openxmlformats-officedocument.drawingml.diagramLayout+xml" PartName="/ppt/diagrams/layout9.xml"/>
  <Override ContentType="application/vnd.openxmlformats-officedocument.drawingml.diagramStyle+xml" PartName="/ppt/diagrams/quickStyle9.xml"/>
  <Override ContentType="application/vnd.openxmlformats-officedocument.drawingml.diagramColors+xml" PartName="/ppt/diagrams/colors9.xml"/>
  <Override ContentType="application/vnd.ms-office.drawingml.diagramDrawing+xml" PartName="/ppt/diagrams/drawing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54.xml"/>
  <Override ContentType="application/vnd.openxmlformats-officedocument.drawingml.diagramData+xml" PartName="/ppt/diagrams/data10.xml"/>
  <Override ContentType="application/vnd.openxmlformats-officedocument.drawingml.diagramLayout+xml" PartName="/ppt/diagrams/layout10.xml"/>
  <Override ContentType="application/vnd.openxmlformats-officedocument.drawingml.diagramStyle+xml" PartName="/ppt/diagrams/quickStyle10.xml"/>
  <Override ContentType="application/vnd.openxmlformats-officedocument.drawingml.diagramColors+xml" PartName="/ppt/diagrams/colors10.xml"/>
  <Override ContentType="application/vnd.ms-office.drawingml.diagramDrawing+xml" PartName="/ppt/diagrams/drawing10.xml"/>
  <Override ContentType="application/vnd.openxmlformats-officedocument.presentationml.notesSlide+xml" PartName="/ppt/notesSlides/notesSlide55.xml"/>
  <Override ContentType="application/vnd.openxmlformats-officedocument.drawingml.diagramData+xml" PartName="/ppt/diagrams/data11.xml"/>
  <Override ContentType="application/vnd.openxmlformats-officedocument.drawingml.diagramLayout+xml" PartName="/ppt/diagrams/layout11.xml"/>
  <Override ContentType="application/vnd.openxmlformats-officedocument.drawingml.diagramStyle+xml" PartName="/ppt/diagrams/quickStyle11.xml"/>
  <Override ContentType="application/vnd.openxmlformats-officedocument.drawingml.diagramColors+xml" PartName="/ppt/diagrams/colors11.xml"/>
  <Override ContentType="application/vnd.ms-office.drawingml.diagramDrawing+xml" PartName="/ppt/diagrams/drawing11.xml"/>
  <Override ContentType="application/vnd.openxmlformats-officedocument.presentationml.notesSlide+xml" PartName="/ppt/notesSlides/notesSlide56.xml"/>
  <Override ContentType="application/vnd.openxmlformats-officedocument.drawingml.diagramData+xml" PartName="/ppt/diagrams/data12.xml"/>
  <Override ContentType="application/vnd.openxmlformats-officedocument.drawingml.diagramLayout+xml" PartName="/ppt/diagrams/layout12.xml"/>
  <Override ContentType="application/vnd.openxmlformats-officedocument.drawingml.diagramStyle+xml" PartName="/ppt/diagrams/quickStyle12.xml"/>
  <Override ContentType="application/vnd.openxmlformats-officedocument.drawingml.diagramColors+xml" PartName="/ppt/diagrams/colors12.xml"/>
  <Override ContentType="application/vnd.ms-office.drawingml.diagramDrawing+xml" PartName="/ppt/diagrams/drawing12.xml"/>
  <Override ContentType="application/vnd.openxmlformats-officedocument.presentationml.notesSlide+xml" PartName="/ppt/notesSlides/notesSlide57.xml"/>
  <Override ContentType="application/vnd.openxmlformats-officedocument.drawingml.diagramData+xml" PartName="/ppt/diagrams/data13.xml"/>
  <Override ContentType="application/vnd.openxmlformats-officedocument.drawingml.diagramLayout+xml" PartName="/ppt/diagrams/layout13.xml"/>
  <Override ContentType="application/vnd.openxmlformats-officedocument.drawingml.diagramStyle+xml" PartName="/ppt/diagrams/quickStyle13.xml"/>
  <Override ContentType="application/vnd.openxmlformats-officedocument.drawingml.diagramColors+xml" PartName="/ppt/diagrams/colors13.xml"/>
  <Override ContentType="application/vnd.ms-office.drawingml.diagramDrawing+xml" PartName="/ppt/diagrams/drawing13.xml"/>
  <Override ContentType="application/vnd.openxmlformats-officedocument.presentationml.notesSlide+xml" PartName="/ppt/notesSlides/notesSlide58.xml"/>
  <Override ContentType="application/vnd.openxmlformats-officedocument.drawingml.diagramData+xml" PartName="/ppt/diagrams/data14.xml"/>
  <Override ContentType="application/vnd.openxmlformats-officedocument.drawingml.diagramLayout+xml" PartName="/ppt/diagrams/layout14.xml"/>
  <Override ContentType="application/vnd.openxmlformats-officedocument.drawingml.diagramStyle+xml" PartName="/ppt/diagrams/quickStyle14.xml"/>
  <Override ContentType="application/vnd.openxmlformats-officedocument.drawingml.diagramColors+xml" PartName="/ppt/diagrams/colors14.xml"/>
  <Override ContentType="application/vnd.ms-office.drawingml.diagramDrawing+xml" PartName="/ppt/diagrams/drawing14.xml"/>
  <Override ContentType="application/vnd.openxmlformats-officedocument.presentationml.notesSlide+xml" PartName="/ppt/notesSlides/notesSlide59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</p:sldMasterIdLst>
  <p:notesMasterIdLst>
    <p:notesMasterId r:id="rId73"/>
  </p:notesMasterIdLst>
  <p:sldIdLst>
    <p:sldId id="256" r:id="rId3"/>
    <p:sldId id="384" r:id="rId4"/>
    <p:sldId id="671" r:id="rId5"/>
    <p:sldId id="257" r:id="rId6"/>
    <p:sldId id="709" r:id="rId7"/>
    <p:sldId id="742" r:id="rId8"/>
    <p:sldId id="779" r:id="rId9"/>
    <p:sldId id="690" r:id="rId10"/>
    <p:sldId id="382" r:id="rId11"/>
    <p:sldId id="743" r:id="rId12"/>
    <p:sldId id="672" r:id="rId13"/>
    <p:sldId id="744" r:id="rId14"/>
    <p:sldId id="745" r:id="rId15"/>
    <p:sldId id="675" r:id="rId16"/>
    <p:sldId id="688" r:id="rId17"/>
    <p:sldId id="746" r:id="rId18"/>
    <p:sldId id="747" r:id="rId19"/>
    <p:sldId id="748" r:id="rId20"/>
    <p:sldId id="749" r:id="rId21"/>
    <p:sldId id="750" r:id="rId22"/>
    <p:sldId id="404" r:id="rId23"/>
    <p:sldId id="576" r:id="rId24"/>
    <p:sldId id="751" r:id="rId25"/>
    <p:sldId id="761" r:id="rId26"/>
    <p:sldId id="762" r:id="rId27"/>
    <p:sldId id="410" r:id="rId28"/>
    <p:sldId id="770" r:id="rId29"/>
    <p:sldId id="771" r:id="rId30"/>
    <p:sldId id="778" r:id="rId31"/>
    <p:sldId id="775" r:id="rId32"/>
    <p:sldId id="772" r:id="rId33"/>
    <p:sldId id="777" r:id="rId34"/>
    <p:sldId id="773" r:id="rId35"/>
    <p:sldId id="776" r:id="rId36"/>
    <p:sldId id="707" r:id="rId37"/>
    <p:sldId id="418" r:id="rId38"/>
    <p:sldId id="419" r:id="rId39"/>
    <p:sldId id="420" r:id="rId40"/>
    <p:sldId id="421" r:id="rId41"/>
    <p:sldId id="422" r:id="rId42"/>
    <p:sldId id="423" r:id="rId43"/>
    <p:sldId id="424" r:id="rId44"/>
    <p:sldId id="425" r:id="rId45"/>
    <p:sldId id="426" r:id="rId46"/>
    <p:sldId id="427" r:id="rId47"/>
    <p:sldId id="684" r:id="rId48"/>
    <p:sldId id="683" r:id="rId49"/>
    <p:sldId id="769" r:id="rId50"/>
    <p:sldId id="782" r:id="rId51"/>
    <p:sldId id="763" r:id="rId52"/>
    <p:sldId id="764" r:id="rId53"/>
    <p:sldId id="687" r:id="rId54"/>
    <p:sldId id="783" r:id="rId55"/>
    <p:sldId id="668" r:id="rId56"/>
    <p:sldId id="699" r:id="rId57"/>
    <p:sldId id="703" r:id="rId58"/>
    <p:sldId id="784" r:id="rId59"/>
    <p:sldId id="765" r:id="rId60"/>
    <p:sldId id="785" r:id="rId61"/>
    <p:sldId id="669" r:id="rId62"/>
    <p:sldId id="786" r:id="rId63"/>
    <p:sldId id="766" r:id="rId64"/>
    <p:sldId id="787" r:id="rId65"/>
    <p:sldId id="694" r:id="rId66"/>
    <p:sldId id="788" r:id="rId67"/>
    <p:sldId id="697" r:id="rId68"/>
    <p:sldId id="767" r:id="rId69"/>
    <p:sldId id="768" r:id="rId70"/>
    <p:sldId id="781" r:id="rId71"/>
    <p:sldId id="758" r:id="rId7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33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6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CBE2E0-B020-489D-B3FD-ACD370049D5F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5EE3331-0275-4AEF-96C5-330F6708A717}">
      <dgm:prSet phldrT="[Текст]" custT="1"/>
      <dgm:spPr/>
      <dgm:t>
        <a:bodyPr/>
        <a:lstStyle/>
        <a:p>
          <a:r>
            <a:rPr lang="ru-RU" sz="2800" b="1" dirty="0">
              <a:solidFill>
                <a:srgbClr val="1F45F6"/>
              </a:solidFill>
            </a:rPr>
            <a:t>ШАГ 1. Создание информационного ресурса</a:t>
          </a:r>
        </a:p>
      </dgm:t>
    </dgm:pt>
    <dgm:pt modelId="{AB3417AB-B30C-4ED8-B9C7-6FFF9B71513D}" type="parTrans" cxnId="{5E6F90D0-AE3E-480C-AF02-BC8EC858BADE}">
      <dgm:prSet/>
      <dgm:spPr/>
      <dgm:t>
        <a:bodyPr/>
        <a:lstStyle/>
        <a:p>
          <a:endParaRPr lang="ru-RU" sz="1600"/>
        </a:p>
      </dgm:t>
    </dgm:pt>
    <dgm:pt modelId="{A54DCD97-EBD3-4F53-A557-DF9CCCD5F13F}" type="sibTrans" cxnId="{5E6F90D0-AE3E-480C-AF02-BC8EC858BADE}">
      <dgm:prSet custT="1"/>
      <dgm:spPr/>
      <dgm:t>
        <a:bodyPr/>
        <a:lstStyle/>
        <a:p>
          <a:endParaRPr lang="ru-RU" sz="3200"/>
        </a:p>
      </dgm:t>
    </dgm:pt>
    <dgm:pt modelId="{F4DDFC8A-FD91-4DB7-B7F4-3ACBC1F904E3}">
      <dgm:prSet phldrT="[Текст]" custT="1"/>
      <dgm:spPr/>
      <dgm:t>
        <a:bodyPr/>
        <a:lstStyle/>
        <a:p>
          <a:r>
            <a:rPr lang="ru-RU" sz="2800" dirty="0"/>
            <a:t>«Набор» первой аудитории за счет публикации «сливов», «инсайдов», скандальных новостей.</a:t>
          </a:r>
        </a:p>
      </dgm:t>
    </dgm:pt>
    <dgm:pt modelId="{350D1A5B-0734-4EC5-B98B-9E797DD8534F}" type="parTrans" cxnId="{DD875B6C-C676-480C-9E1B-C6FEBA34DA19}">
      <dgm:prSet/>
      <dgm:spPr/>
      <dgm:t>
        <a:bodyPr/>
        <a:lstStyle/>
        <a:p>
          <a:endParaRPr lang="ru-RU" sz="1600"/>
        </a:p>
      </dgm:t>
    </dgm:pt>
    <dgm:pt modelId="{D6DD31F7-987D-4A9F-B1D9-2449CE645509}" type="sibTrans" cxnId="{DD875B6C-C676-480C-9E1B-C6FEBA34DA19}">
      <dgm:prSet/>
      <dgm:spPr/>
      <dgm:t>
        <a:bodyPr/>
        <a:lstStyle/>
        <a:p>
          <a:endParaRPr lang="ru-RU" sz="1600"/>
        </a:p>
      </dgm:t>
    </dgm:pt>
    <dgm:pt modelId="{4E12ACFB-4B67-4C58-82FB-2B4A60A8908F}">
      <dgm:prSet phldrT="[Текст]" custT="1"/>
      <dgm:spPr/>
      <dgm:t>
        <a:bodyPr/>
        <a:lstStyle/>
        <a:p>
          <a:r>
            <a:rPr lang="ru-RU" sz="2800" b="1" dirty="0">
              <a:solidFill>
                <a:srgbClr val="1F45F6"/>
              </a:solidFill>
            </a:rPr>
            <a:t>ШАГ 2. Резкое расширение аудитории</a:t>
          </a:r>
        </a:p>
      </dgm:t>
    </dgm:pt>
    <dgm:pt modelId="{F6696CF5-1F35-4E74-8733-B137B7645063}" type="parTrans" cxnId="{7EE866B5-A55E-4F67-9B10-6B25AEFBE9BF}">
      <dgm:prSet/>
      <dgm:spPr/>
      <dgm:t>
        <a:bodyPr/>
        <a:lstStyle/>
        <a:p>
          <a:endParaRPr lang="ru-RU" sz="1600"/>
        </a:p>
      </dgm:t>
    </dgm:pt>
    <dgm:pt modelId="{47BC7A29-BFCF-4129-82CE-C3ABEE743640}" type="sibTrans" cxnId="{7EE866B5-A55E-4F67-9B10-6B25AEFBE9BF}">
      <dgm:prSet/>
      <dgm:spPr/>
      <dgm:t>
        <a:bodyPr/>
        <a:lstStyle/>
        <a:p>
          <a:endParaRPr lang="ru-RU" sz="1600"/>
        </a:p>
      </dgm:t>
    </dgm:pt>
    <dgm:pt modelId="{D050D8A2-099F-4780-81C0-347712BCD849}">
      <dgm:prSet phldrT="[Текст]" custT="1"/>
      <dgm:spPr/>
      <dgm:t>
        <a:bodyPr/>
        <a:lstStyle/>
        <a:p>
          <a:r>
            <a:rPr lang="ru-RU" sz="2800" dirty="0"/>
            <a:t>Осуществляется за счет публикации громкой новости, желательно криминального характера (например, фото погибшего милиционера в </a:t>
          </a:r>
          <a:r>
            <a:rPr lang="en-US" sz="2800" dirty="0"/>
            <a:t>Telegram</a:t>
          </a:r>
          <a:r>
            <a:rPr lang="ru-RU" sz="2800" dirty="0"/>
            <a:t>-</a:t>
          </a:r>
          <a:r>
            <a:rPr lang="be-BY" sz="2800" dirty="0"/>
            <a:t>канал </a:t>
          </a:r>
          <a:r>
            <a:rPr lang="ru-RU" sz="2800" dirty="0"/>
            <a:t>«</a:t>
          </a:r>
          <a:r>
            <a:rPr lang="en-US" sz="2800" dirty="0" err="1"/>
            <a:t>NEXTA</a:t>
          </a:r>
          <a:r>
            <a:rPr lang="ru-RU" sz="2800" dirty="0"/>
            <a:t>»)</a:t>
          </a:r>
        </a:p>
      </dgm:t>
    </dgm:pt>
    <dgm:pt modelId="{152E8F48-0F99-46AF-9C37-D1FF60D21BAA}" type="parTrans" cxnId="{40C240F4-801A-4208-B78B-EE78EADCE900}">
      <dgm:prSet/>
      <dgm:spPr/>
      <dgm:t>
        <a:bodyPr/>
        <a:lstStyle/>
        <a:p>
          <a:endParaRPr lang="ru-RU" sz="1600"/>
        </a:p>
      </dgm:t>
    </dgm:pt>
    <dgm:pt modelId="{7E1AF59D-53BF-4D83-9BE9-93315421FCFA}" type="sibTrans" cxnId="{40C240F4-801A-4208-B78B-EE78EADCE900}">
      <dgm:prSet/>
      <dgm:spPr/>
      <dgm:t>
        <a:bodyPr/>
        <a:lstStyle/>
        <a:p>
          <a:endParaRPr lang="ru-RU" sz="1600"/>
        </a:p>
      </dgm:t>
    </dgm:pt>
    <dgm:pt modelId="{79B0437E-0983-4923-9D6A-309FD1D0B2DA}" type="pres">
      <dgm:prSet presAssocID="{E1CBE2E0-B020-489D-B3FD-ACD370049D5F}" presName="linearFlow" presStyleCnt="0">
        <dgm:presLayoutVars>
          <dgm:resizeHandles val="exact"/>
        </dgm:presLayoutVars>
      </dgm:prSet>
      <dgm:spPr/>
    </dgm:pt>
    <dgm:pt modelId="{A6302E00-3C67-4DE7-9E47-4E5ADAF25371}" type="pres">
      <dgm:prSet presAssocID="{05EE3331-0275-4AEF-96C5-330F6708A717}" presName="node" presStyleLbl="node1" presStyleIdx="0" presStyleCnt="2" custScaleX="151688">
        <dgm:presLayoutVars>
          <dgm:bulletEnabled val="1"/>
        </dgm:presLayoutVars>
      </dgm:prSet>
      <dgm:spPr/>
    </dgm:pt>
    <dgm:pt modelId="{BEC693E1-0B06-4183-850F-63377516038D}" type="pres">
      <dgm:prSet presAssocID="{A54DCD97-EBD3-4F53-A557-DF9CCCD5F13F}" presName="sibTrans" presStyleLbl="sibTrans2D1" presStyleIdx="0" presStyleCnt="1"/>
      <dgm:spPr/>
    </dgm:pt>
    <dgm:pt modelId="{F9F285FD-0263-4561-9F54-5F65C05EE570}" type="pres">
      <dgm:prSet presAssocID="{A54DCD97-EBD3-4F53-A557-DF9CCCD5F13F}" presName="connectorText" presStyleLbl="sibTrans2D1" presStyleIdx="0" presStyleCnt="1"/>
      <dgm:spPr/>
    </dgm:pt>
    <dgm:pt modelId="{C62F8A67-4E4E-433F-A161-0D00D1D4E16F}" type="pres">
      <dgm:prSet presAssocID="{4E12ACFB-4B67-4C58-82FB-2B4A60A8908F}" presName="node" presStyleLbl="node1" presStyleIdx="1" presStyleCnt="2" custScaleX="151688">
        <dgm:presLayoutVars>
          <dgm:bulletEnabled val="1"/>
        </dgm:presLayoutVars>
      </dgm:prSet>
      <dgm:spPr/>
    </dgm:pt>
  </dgm:ptLst>
  <dgm:cxnLst>
    <dgm:cxn modelId="{83F57E0E-6927-4666-800A-1DABC83E7ABA}" type="presOf" srcId="{E1CBE2E0-B020-489D-B3FD-ACD370049D5F}" destId="{79B0437E-0983-4923-9D6A-309FD1D0B2DA}" srcOrd="0" destOrd="0" presId="urn:microsoft.com/office/officeart/2005/8/layout/process2"/>
    <dgm:cxn modelId="{9AD5CF3B-84A5-4767-B233-FB7DB2834CAA}" type="presOf" srcId="{A54DCD97-EBD3-4F53-A557-DF9CCCD5F13F}" destId="{F9F285FD-0263-4561-9F54-5F65C05EE570}" srcOrd="1" destOrd="0" presId="urn:microsoft.com/office/officeart/2005/8/layout/process2"/>
    <dgm:cxn modelId="{DD875B6C-C676-480C-9E1B-C6FEBA34DA19}" srcId="{05EE3331-0275-4AEF-96C5-330F6708A717}" destId="{F4DDFC8A-FD91-4DB7-B7F4-3ACBC1F904E3}" srcOrd="0" destOrd="0" parTransId="{350D1A5B-0734-4EC5-B98B-9E797DD8534F}" sibTransId="{D6DD31F7-987D-4A9F-B1D9-2449CE645509}"/>
    <dgm:cxn modelId="{970F4692-71A4-45FA-9B05-89DDAAFC7727}" type="presOf" srcId="{F4DDFC8A-FD91-4DB7-B7F4-3ACBC1F904E3}" destId="{A6302E00-3C67-4DE7-9E47-4E5ADAF25371}" srcOrd="0" destOrd="1" presId="urn:microsoft.com/office/officeart/2005/8/layout/process2"/>
    <dgm:cxn modelId="{F3380D94-735E-417E-AD0F-C4B6683D338F}" type="presOf" srcId="{A54DCD97-EBD3-4F53-A557-DF9CCCD5F13F}" destId="{BEC693E1-0B06-4183-850F-63377516038D}" srcOrd="0" destOrd="0" presId="urn:microsoft.com/office/officeart/2005/8/layout/process2"/>
    <dgm:cxn modelId="{747302A2-C578-43E0-AEDA-D6F4A47E3807}" type="presOf" srcId="{05EE3331-0275-4AEF-96C5-330F6708A717}" destId="{A6302E00-3C67-4DE7-9E47-4E5ADAF25371}" srcOrd="0" destOrd="0" presId="urn:microsoft.com/office/officeart/2005/8/layout/process2"/>
    <dgm:cxn modelId="{7EE866B5-A55E-4F67-9B10-6B25AEFBE9BF}" srcId="{E1CBE2E0-B020-489D-B3FD-ACD370049D5F}" destId="{4E12ACFB-4B67-4C58-82FB-2B4A60A8908F}" srcOrd="1" destOrd="0" parTransId="{F6696CF5-1F35-4E74-8733-B137B7645063}" sibTransId="{47BC7A29-BFCF-4129-82CE-C3ABEE743640}"/>
    <dgm:cxn modelId="{561378BA-B995-4DE7-8001-E8C2105E1704}" type="presOf" srcId="{4E12ACFB-4B67-4C58-82FB-2B4A60A8908F}" destId="{C62F8A67-4E4E-433F-A161-0D00D1D4E16F}" srcOrd="0" destOrd="0" presId="urn:microsoft.com/office/officeart/2005/8/layout/process2"/>
    <dgm:cxn modelId="{911FA4CD-1E74-48E3-A470-68C3F99E9B1F}" type="presOf" srcId="{D050D8A2-099F-4780-81C0-347712BCD849}" destId="{C62F8A67-4E4E-433F-A161-0D00D1D4E16F}" srcOrd="0" destOrd="1" presId="urn:microsoft.com/office/officeart/2005/8/layout/process2"/>
    <dgm:cxn modelId="{5E6F90D0-AE3E-480C-AF02-BC8EC858BADE}" srcId="{E1CBE2E0-B020-489D-B3FD-ACD370049D5F}" destId="{05EE3331-0275-4AEF-96C5-330F6708A717}" srcOrd="0" destOrd="0" parTransId="{AB3417AB-B30C-4ED8-B9C7-6FFF9B71513D}" sibTransId="{A54DCD97-EBD3-4F53-A557-DF9CCCD5F13F}"/>
    <dgm:cxn modelId="{40C240F4-801A-4208-B78B-EE78EADCE900}" srcId="{4E12ACFB-4B67-4C58-82FB-2B4A60A8908F}" destId="{D050D8A2-099F-4780-81C0-347712BCD849}" srcOrd="0" destOrd="0" parTransId="{152E8F48-0F99-46AF-9C37-D1FF60D21BAA}" sibTransId="{7E1AF59D-53BF-4D83-9BE9-93315421FCFA}"/>
    <dgm:cxn modelId="{A6903FC5-B32C-448B-8ADF-4AA1CE4B145E}" type="presParOf" srcId="{79B0437E-0983-4923-9D6A-309FD1D0B2DA}" destId="{A6302E00-3C67-4DE7-9E47-4E5ADAF25371}" srcOrd="0" destOrd="0" presId="urn:microsoft.com/office/officeart/2005/8/layout/process2"/>
    <dgm:cxn modelId="{05BA5237-B5CC-4FB8-819C-225DC9C15C0E}" type="presParOf" srcId="{79B0437E-0983-4923-9D6A-309FD1D0B2DA}" destId="{BEC693E1-0B06-4183-850F-63377516038D}" srcOrd="1" destOrd="0" presId="urn:microsoft.com/office/officeart/2005/8/layout/process2"/>
    <dgm:cxn modelId="{F2BF1F96-813F-4EB1-BEDD-3CC30387A0D6}" type="presParOf" srcId="{BEC693E1-0B06-4183-850F-63377516038D}" destId="{F9F285FD-0263-4561-9F54-5F65C05EE570}" srcOrd="0" destOrd="0" presId="urn:microsoft.com/office/officeart/2005/8/layout/process2"/>
    <dgm:cxn modelId="{DCB640DB-F865-4FEE-9D76-085C92DB5852}" type="presParOf" srcId="{79B0437E-0983-4923-9D6A-309FD1D0B2DA}" destId="{C62F8A67-4E4E-433F-A161-0D00D1D4E16F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E07161A-F173-415D-BF1D-3A66E3726906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3818893-A453-4DD6-B679-2F908138F731}">
      <dgm:prSet phldrT="[Текст]" custT="1"/>
      <dgm:spPr/>
      <dgm:t>
        <a:bodyPr/>
        <a:lstStyle/>
        <a:p>
          <a:r>
            <a:rPr lang="ru-RU" sz="2100" dirty="0"/>
            <a:t>Создание «объединенного штаба», воплотившегося в яркий и запоминающийся </a:t>
          </a:r>
          <a:r>
            <a:rPr lang="ru-RU" sz="2100" b="1" i="1" dirty="0">
              <a:solidFill>
                <a:srgbClr val="1F45F6"/>
              </a:solidFill>
            </a:rPr>
            <a:t>образ «женского трио»</a:t>
          </a:r>
          <a:r>
            <a:rPr lang="ru-RU" sz="2100" dirty="0"/>
            <a:t> с соответствующими позитивными коннотациями («воины Светы», «Любим, </a:t>
          </a:r>
          <a:r>
            <a:rPr lang="ru-RU" sz="2100" dirty="0" err="1"/>
            <a:t>можам</a:t>
          </a:r>
          <a:r>
            <a:rPr lang="ru-RU" sz="2100" dirty="0"/>
            <a:t>, </a:t>
          </a:r>
          <a:r>
            <a:rPr lang="ru-RU" sz="2100" dirty="0" err="1"/>
            <a:t>пераможам</a:t>
          </a:r>
          <a:r>
            <a:rPr lang="ru-RU" sz="2100" dirty="0"/>
            <a:t>» и т.п.)</a:t>
          </a:r>
        </a:p>
      </dgm:t>
    </dgm:pt>
    <dgm:pt modelId="{F3864107-4A57-46D3-9F7C-0FF11C08A7BC}" type="sibTrans" cxnId="{7F70BD26-8A64-445F-BD22-39AE18F3BEE2}">
      <dgm:prSet custT="1"/>
      <dgm:spPr/>
      <dgm:t>
        <a:bodyPr/>
        <a:lstStyle/>
        <a:p>
          <a:endParaRPr lang="ru-RU" sz="2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906558-3DAE-4115-A112-929B86D9C4DF}" type="parTrans" cxnId="{7F70BD26-8A64-445F-BD22-39AE18F3BEE2}">
      <dgm:prSet/>
      <dgm:spPr/>
      <dgm:t>
        <a:bodyPr/>
        <a:lstStyle/>
        <a:p>
          <a:endParaRPr lang="ru-RU" sz="2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342557-A50E-4F7A-9747-B86ECF96CB46}">
      <dgm:prSet custT="1"/>
      <dgm:spPr/>
      <dgm:t>
        <a:bodyPr/>
        <a:lstStyle/>
        <a:p>
          <a:r>
            <a:rPr lang="ru-RU" sz="2100" dirty="0"/>
            <a:t>Создание праздничной </a:t>
          </a:r>
          <a:r>
            <a:rPr lang="ru-RU" sz="2100" dirty="0" err="1"/>
            <a:t>эйфорийной</a:t>
          </a:r>
          <a:r>
            <a:rPr lang="ru-RU" sz="2100" dirty="0"/>
            <a:t> атрибутики (песни, шарики, фонарики, радостные эмоции, </a:t>
          </a:r>
          <a:r>
            <a:rPr lang="ru-RU" sz="2100" dirty="0" err="1"/>
            <a:t>речевки</a:t>
          </a:r>
          <a:r>
            <a:rPr lang="ru-RU" sz="2100" dirty="0"/>
            <a:t>-заклинания и т.п.)</a:t>
          </a:r>
        </a:p>
      </dgm:t>
    </dgm:pt>
    <dgm:pt modelId="{46940FBC-EA21-4431-93F1-03196444CAC0}" type="parTrans" cxnId="{E972A63F-2D36-46B0-9D02-B189686D931A}">
      <dgm:prSet/>
      <dgm:spPr/>
      <dgm:t>
        <a:bodyPr/>
        <a:lstStyle/>
        <a:p>
          <a:endParaRPr lang="ru-RU" sz="2100"/>
        </a:p>
      </dgm:t>
    </dgm:pt>
    <dgm:pt modelId="{9173E491-4117-4C3B-AF1E-291DC13D5236}" type="sibTrans" cxnId="{E972A63F-2D36-46B0-9D02-B189686D931A}">
      <dgm:prSet custT="1"/>
      <dgm:spPr/>
      <dgm:t>
        <a:bodyPr/>
        <a:lstStyle/>
        <a:p>
          <a:endParaRPr lang="ru-RU" sz="2100"/>
        </a:p>
      </dgm:t>
    </dgm:pt>
    <dgm:pt modelId="{3FD246E5-6FD8-493F-86C9-EBC1F4F4BC4F}">
      <dgm:prSet custT="1"/>
      <dgm:spPr/>
      <dgm:t>
        <a:bodyPr/>
        <a:lstStyle/>
        <a:p>
          <a:r>
            <a:rPr lang="ru-RU" sz="2100" dirty="0"/>
            <a:t>Массированное </a:t>
          </a:r>
          <a:r>
            <a:rPr lang="ru-RU" sz="2100" b="1" i="1" dirty="0">
              <a:solidFill>
                <a:srgbClr val="1F45F6"/>
              </a:solidFill>
            </a:rPr>
            <a:t>информационно-психологическое воздействие </a:t>
          </a:r>
          <a:r>
            <a:rPr lang="ru-RU" sz="2100" dirty="0"/>
            <a:t>на избирателя посредством СМИ и мессенджеров в целях формирования предубеждения о «неизбежном падении» электоральной поддержки Главы государства</a:t>
          </a:r>
        </a:p>
      </dgm:t>
    </dgm:pt>
    <dgm:pt modelId="{23F7BCD2-DB38-49BE-AB94-9715D6932FAC}" type="parTrans" cxnId="{0CF564ED-7EF1-430C-A3DF-B22B9CCE3736}">
      <dgm:prSet/>
      <dgm:spPr/>
      <dgm:t>
        <a:bodyPr/>
        <a:lstStyle/>
        <a:p>
          <a:endParaRPr lang="ru-RU" sz="2100"/>
        </a:p>
      </dgm:t>
    </dgm:pt>
    <dgm:pt modelId="{9D568F80-C763-4DBB-93CB-B79D5454C158}" type="sibTrans" cxnId="{0CF564ED-7EF1-430C-A3DF-B22B9CCE3736}">
      <dgm:prSet custT="1"/>
      <dgm:spPr/>
      <dgm:t>
        <a:bodyPr/>
        <a:lstStyle/>
        <a:p>
          <a:endParaRPr lang="ru-RU" sz="2100"/>
        </a:p>
      </dgm:t>
    </dgm:pt>
    <dgm:pt modelId="{5A9E4417-6F4A-4B96-967F-CE65480C6087}">
      <dgm:prSet custT="1"/>
      <dgm:spPr/>
      <dgm:t>
        <a:bodyPr/>
        <a:lstStyle/>
        <a:p>
          <a:r>
            <a:rPr lang="ru-RU" sz="2100" dirty="0"/>
            <a:t>«</a:t>
          </a:r>
          <a:r>
            <a:rPr lang="ru-RU" sz="2100" b="1" i="1" dirty="0">
              <a:solidFill>
                <a:srgbClr val="1F45F6"/>
              </a:solidFill>
            </a:rPr>
            <a:t>Война социологий</a:t>
          </a:r>
          <a:r>
            <a:rPr lang="ru-RU" sz="2100" dirty="0"/>
            <a:t>» как инструмента манипуляции общественным мнением и «якорения» в сознании населения заведомо провальных для власти результатов выборов</a:t>
          </a:r>
        </a:p>
      </dgm:t>
    </dgm:pt>
    <dgm:pt modelId="{2EA1621E-B3EC-4B4A-84B7-D0BE0AEB797A}" type="parTrans" cxnId="{CF7E4EA3-C994-485A-96DB-79F728D1719B}">
      <dgm:prSet/>
      <dgm:spPr/>
      <dgm:t>
        <a:bodyPr/>
        <a:lstStyle/>
        <a:p>
          <a:endParaRPr lang="ru-RU" sz="2100"/>
        </a:p>
      </dgm:t>
    </dgm:pt>
    <dgm:pt modelId="{02A91B9D-E839-4C1B-8902-8117C7468AC1}" type="sibTrans" cxnId="{CF7E4EA3-C994-485A-96DB-79F728D1719B}">
      <dgm:prSet/>
      <dgm:spPr/>
      <dgm:t>
        <a:bodyPr/>
        <a:lstStyle/>
        <a:p>
          <a:endParaRPr lang="ru-RU" sz="2100"/>
        </a:p>
      </dgm:t>
    </dgm:pt>
    <dgm:pt modelId="{924E470E-2625-4B4B-85F5-EA9AD392914E}" type="pres">
      <dgm:prSet presAssocID="{EE07161A-F173-415D-BF1D-3A66E3726906}" presName="outerComposite" presStyleCnt="0">
        <dgm:presLayoutVars>
          <dgm:chMax val="5"/>
          <dgm:dir/>
          <dgm:resizeHandles val="exact"/>
        </dgm:presLayoutVars>
      </dgm:prSet>
      <dgm:spPr/>
    </dgm:pt>
    <dgm:pt modelId="{D8373E1A-55B6-4B70-A940-B773C55F2B39}" type="pres">
      <dgm:prSet presAssocID="{EE07161A-F173-415D-BF1D-3A66E3726906}" presName="dummyMaxCanvas" presStyleCnt="0">
        <dgm:presLayoutVars/>
      </dgm:prSet>
      <dgm:spPr/>
    </dgm:pt>
    <dgm:pt modelId="{D161DC57-779A-4931-82F1-2C41B7FB230D}" type="pres">
      <dgm:prSet presAssocID="{EE07161A-F173-415D-BF1D-3A66E3726906}" presName="FourNodes_1" presStyleLbl="node1" presStyleIdx="0" presStyleCnt="4">
        <dgm:presLayoutVars>
          <dgm:bulletEnabled val="1"/>
        </dgm:presLayoutVars>
      </dgm:prSet>
      <dgm:spPr/>
    </dgm:pt>
    <dgm:pt modelId="{403D410F-FF73-45AB-BD48-0122668A6598}" type="pres">
      <dgm:prSet presAssocID="{EE07161A-F173-415D-BF1D-3A66E3726906}" presName="FourNodes_2" presStyleLbl="node1" presStyleIdx="1" presStyleCnt="4" custScaleY="84637">
        <dgm:presLayoutVars>
          <dgm:bulletEnabled val="1"/>
        </dgm:presLayoutVars>
      </dgm:prSet>
      <dgm:spPr/>
    </dgm:pt>
    <dgm:pt modelId="{40BABE51-038F-4796-BABE-26847F46D122}" type="pres">
      <dgm:prSet presAssocID="{EE07161A-F173-415D-BF1D-3A66E3726906}" presName="FourNodes_3" presStyleLbl="node1" presStyleIdx="2" presStyleCnt="4" custScaleY="113066">
        <dgm:presLayoutVars>
          <dgm:bulletEnabled val="1"/>
        </dgm:presLayoutVars>
      </dgm:prSet>
      <dgm:spPr/>
    </dgm:pt>
    <dgm:pt modelId="{1D79EE8C-D229-4C4C-9EA5-56FBF6A9484C}" type="pres">
      <dgm:prSet presAssocID="{EE07161A-F173-415D-BF1D-3A66E3726906}" presName="FourNodes_4" presStyleLbl="node1" presStyleIdx="3" presStyleCnt="4">
        <dgm:presLayoutVars>
          <dgm:bulletEnabled val="1"/>
        </dgm:presLayoutVars>
      </dgm:prSet>
      <dgm:spPr/>
    </dgm:pt>
    <dgm:pt modelId="{686308CB-987F-47AD-B9D9-C9E9B5774FD2}" type="pres">
      <dgm:prSet presAssocID="{EE07161A-F173-415D-BF1D-3A66E3726906}" presName="FourConn_1-2" presStyleLbl="fgAccFollowNode1" presStyleIdx="0" presStyleCnt="3">
        <dgm:presLayoutVars>
          <dgm:bulletEnabled val="1"/>
        </dgm:presLayoutVars>
      </dgm:prSet>
      <dgm:spPr/>
    </dgm:pt>
    <dgm:pt modelId="{3122A361-1382-44FF-B354-7952436AF9DE}" type="pres">
      <dgm:prSet presAssocID="{EE07161A-F173-415D-BF1D-3A66E3726906}" presName="FourConn_2-3" presStyleLbl="fgAccFollowNode1" presStyleIdx="1" presStyleCnt="3">
        <dgm:presLayoutVars>
          <dgm:bulletEnabled val="1"/>
        </dgm:presLayoutVars>
      </dgm:prSet>
      <dgm:spPr/>
    </dgm:pt>
    <dgm:pt modelId="{FDAC24CB-96EF-4FB4-8222-06CA233812E7}" type="pres">
      <dgm:prSet presAssocID="{EE07161A-F173-415D-BF1D-3A66E3726906}" presName="FourConn_3-4" presStyleLbl="fgAccFollowNode1" presStyleIdx="2" presStyleCnt="3">
        <dgm:presLayoutVars>
          <dgm:bulletEnabled val="1"/>
        </dgm:presLayoutVars>
      </dgm:prSet>
      <dgm:spPr/>
    </dgm:pt>
    <dgm:pt modelId="{98FEBA6C-E7E2-4331-AEF1-762AD3CD9EA4}" type="pres">
      <dgm:prSet presAssocID="{EE07161A-F173-415D-BF1D-3A66E3726906}" presName="FourNodes_1_text" presStyleLbl="node1" presStyleIdx="3" presStyleCnt="4">
        <dgm:presLayoutVars>
          <dgm:bulletEnabled val="1"/>
        </dgm:presLayoutVars>
      </dgm:prSet>
      <dgm:spPr/>
    </dgm:pt>
    <dgm:pt modelId="{883F7539-6CB8-42E2-A864-F4E2EDB6114C}" type="pres">
      <dgm:prSet presAssocID="{EE07161A-F173-415D-BF1D-3A66E3726906}" presName="FourNodes_2_text" presStyleLbl="node1" presStyleIdx="3" presStyleCnt="4">
        <dgm:presLayoutVars>
          <dgm:bulletEnabled val="1"/>
        </dgm:presLayoutVars>
      </dgm:prSet>
      <dgm:spPr/>
    </dgm:pt>
    <dgm:pt modelId="{E3AF3E0F-7EB5-4F11-821E-D8902FDAFB0A}" type="pres">
      <dgm:prSet presAssocID="{EE07161A-F173-415D-BF1D-3A66E3726906}" presName="FourNodes_3_text" presStyleLbl="node1" presStyleIdx="3" presStyleCnt="4">
        <dgm:presLayoutVars>
          <dgm:bulletEnabled val="1"/>
        </dgm:presLayoutVars>
      </dgm:prSet>
      <dgm:spPr/>
    </dgm:pt>
    <dgm:pt modelId="{D1BD8C74-8DDB-4B3B-9B9B-B3D656B6EAFC}" type="pres">
      <dgm:prSet presAssocID="{EE07161A-F173-415D-BF1D-3A66E372690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B77F723-15D5-4E66-9437-5A3FB5B546A7}" type="presOf" srcId="{9D568F80-C763-4DBB-93CB-B79D5454C158}" destId="{FDAC24CB-96EF-4FB4-8222-06CA233812E7}" srcOrd="0" destOrd="0" presId="urn:microsoft.com/office/officeart/2005/8/layout/vProcess5"/>
    <dgm:cxn modelId="{7F70BD26-8A64-445F-BD22-39AE18F3BEE2}" srcId="{EE07161A-F173-415D-BF1D-3A66E3726906}" destId="{93818893-A453-4DD6-B679-2F908138F731}" srcOrd="0" destOrd="0" parTransId="{EB906558-3DAE-4115-A112-929B86D9C4DF}" sibTransId="{F3864107-4A57-46D3-9F7C-0FF11C08A7BC}"/>
    <dgm:cxn modelId="{E972A63F-2D36-46B0-9D02-B189686D931A}" srcId="{EE07161A-F173-415D-BF1D-3A66E3726906}" destId="{B8342557-A50E-4F7A-9747-B86ECF96CB46}" srcOrd="1" destOrd="0" parTransId="{46940FBC-EA21-4431-93F1-03196444CAC0}" sibTransId="{9173E491-4117-4C3B-AF1E-291DC13D5236}"/>
    <dgm:cxn modelId="{593C6249-97F0-4E52-A075-9DF47880188F}" type="presOf" srcId="{3FD246E5-6FD8-493F-86C9-EBC1F4F4BC4F}" destId="{E3AF3E0F-7EB5-4F11-821E-D8902FDAFB0A}" srcOrd="1" destOrd="0" presId="urn:microsoft.com/office/officeart/2005/8/layout/vProcess5"/>
    <dgm:cxn modelId="{8780466D-8F6F-41A4-84BC-9F2B0A8F48EE}" type="presOf" srcId="{93818893-A453-4DD6-B679-2F908138F731}" destId="{D161DC57-779A-4931-82F1-2C41B7FB230D}" srcOrd="0" destOrd="0" presId="urn:microsoft.com/office/officeart/2005/8/layout/vProcess5"/>
    <dgm:cxn modelId="{EF087F82-EDE3-4875-BF6D-F269960CD5E0}" type="presOf" srcId="{93818893-A453-4DD6-B679-2F908138F731}" destId="{98FEBA6C-E7E2-4331-AEF1-762AD3CD9EA4}" srcOrd="1" destOrd="0" presId="urn:microsoft.com/office/officeart/2005/8/layout/vProcess5"/>
    <dgm:cxn modelId="{4DF4BA87-808F-438C-B05C-DCFC73E8CB9D}" type="presOf" srcId="{5A9E4417-6F4A-4B96-967F-CE65480C6087}" destId="{D1BD8C74-8DDB-4B3B-9B9B-B3D656B6EAFC}" srcOrd="1" destOrd="0" presId="urn:microsoft.com/office/officeart/2005/8/layout/vProcess5"/>
    <dgm:cxn modelId="{6E357488-DCF0-49CA-93F2-D4F0F6927662}" type="presOf" srcId="{B8342557-A50E-4F7A-9747-B86ECF96CB46}" destId="{403D410F-FF73-45AB-BD48-0122668A6598}" srcOrd="0" destOrd="0" presId="urn:microsoft.com/office/officeart/2005/8/layout/vProcess5"/>
    <dgm:cxn modelId="{31A95A92-46EB-42E6-B135-F4AAED0B6EE7}" type="presOf" srcId="{5A9E4417-6F4A-4B96-967F-CE65480C6087}" destId="{1D79EE8C-D229-4C4C-9EA5-56FBF6A9484C}" srcOrd="0" destOrd="0" presId="urn:microsoft.com/office/officeart/2005/8/layout/vProcess5"/>
    <dgm:cxn modelId="{3BA80899-15D3-4155-88F3-D41FD5DB22FE}" type="presOf" srcId="{3FD246E5-6FD8-493F-86C9-EBC1F4F4BC4F}" destId="{40BABE51-038F-4796-BABE-26847F46D122}" srcOrd="0" destOrd="0" presId="urn:microsoft.com/office/officeart/2005/8/layout/vProcess5"/>
    <dgm:cxn modelId="{CF7E4EA3-C994-485A-96DB-79F728D1719B}" srcId="{EE07161A-F173-415D-BF1D-3A66E3726906}" destId="{5A9E4417-6F4A-4B96-967F-CE65480C6087}" srcOrd="3" destOrd="0" parTransId="{2EA1621E-B3EC-4B4A-84B7-D0BE0AEB797A}" sibTransId="{02A91B9D-E839-4C1B-8902-8117C7468AC1}"/>
    <dgm:cxn modelId="{5EA3DCCC-4784-46A9-AF47-4EAA6EC5E4A7}" type="presOf" srcId="{B8342557-A50E-4F7A-9747-B86ECF96CB46}" destId="{883F7539-6CB8-42E2-A864-F4E2EDB6114C}" srcOrd="1" destOrd="0" presId="urn:microsoft.com/office/officeart/2005/8/layout/vProcess5"/>
    <dgm:cxn modelId="{EE7C96D2-329B-48E3-A7F3-487CB6151156}" type="presOf" srcId="{EE07161A-F173-415D-BF1D-3A66E3726906}" destId="{924E470E-2625-4B4B-85F5-EA9AD392914E}" srcOrd="0" destOrd="0" presId="urn:microsoft.com/office/officeart/2005/8/layout/vProcess5"/>
    <dgm:cxn modelId="{A01D9CE7-72D4-407D-BED6-633F0A6D20E5}" type="presOf" srcId="{F3864107-4A57-46D3-9F7C-0FF11C08A7BC}" destId="{686308CB-987F-47AD-B9D9-C9E9B5774FD2}" srcOrd="0" destOrd="0" presId="urn:microsoft.com/office/officeart/2005/8/layout/vProcess5"/>
    <dgm:cxn modelId="{0CF564ED-7EF1-430C-A3DF-B22B9CCE3736}" srcId="{EE07161A-F173-415D-BF1D-3A66E3726906}" destId="{3FD246E5-6FD8-493F-86C9-EBC1F4F4BC4F}" srcOrd="2" destOrd="0" parTransId="{23F7BCD2-DB38-49BE-AB94-9715D6932FAC}" sibTransId="{9D568F80-C763-4DBB-93CB-B79D5454C158}"/>
    <dgm:cxn modelId="{0B358DF4-307F-4DA7-8CC5-5F923C6BAEB2}" type="presOf" srcId="{9173E491-4117-4C3B-AF1E-291DC13D5236}" destId="{3122A361-1382-44FF-B354-7952436AF9DE}" srcOrd="0" destOrd="0" presId="urn:microsoft.com/office/officeart/2005/8/layout/vProcess5"/>
    <dgm:cxn modelId="{00343495-BB1E-4C55-9F72-A7DBB361B177}" type="presParOf" srcId="{924E470E-2625-4B4B-85F5-EA9AD392914E}" destId="{D8373E1A-55B6-4B70-A940-B773C55F2B39}" srcOrd="0" destOrd="0" presId="urn:microsoft.com/office/officeart/2005/8/layout/vProcess5"/>
    <dgm:cxn modelId="{E2F3922A-AC35-4998-BF3B-AD5F419AE3E4}" type="presParOf" srcId="{924E470E-2625-4B4B-85F5-EA9AD392914E}" destId="{D161DC57-779A-4931-82F1-2C41B7FB230D}" srcOrd="1" destOrd="0" presId="urn:microsoft.com/office/officeart/2005/8/layout/vProcess5"/>
    <dgm:cxn modelId="{B4114A20-2BCC-43F8-9E21-3A01D9AF36F9}" type="presParOf" srcId="{924E470E-2625-4B4B-85F5-EA9AD392914E}" destId="{403D410F-FF73-45AB-BD48-0122668A6598}" srcOrd="2" destOrd="0" presId="urn:microsoft.com/office/officeart/2005/8/layout/vProcess5"/>
    <dgm:cxn modelId="{8F2DA0B7-5792-4A38-B4EF-F28EBCB6F4C4}" type="presParOf" srcId="{924E470E-2625-4B4B-85F5-EA9AD392914E}" destId="{40BABE51-038F-4796-BABE-26847F46D122}" srcOrd="3" destOrd="0" presId="urn:microsoft.com/office/officeart/2005/8/layout/vProcess5"/>
    <dgm:cxn modelId="{A543F68C-6AAF-4320-8750-516B1B64E917}" type="presParOf" srcId="{924E470E-2625-4B4B-85F5-EA9AD392914E}" destId="{1D79EE8C-D229-4C4C-9EA5-56FBF6A9484C}" srcOrd="4" destOrd="0" presId="urn:microsoft.com/office/officeart/2005/8/layout/vProcess5"/>
    <dgm:cxn modelId="{06A90362-D5F0-4D09-99F2-FDFAD76D750E}" type="presParOf" srcId="{924E470E-2625-4B4B-85F5-EA9AD392914E}" destId="{686308CB-987F-47AD-B9D9-C9E9B5774FD2}" srcOrd="5" destOrd="0" presId="urn:microsoft.com/office/officeart/2005/8/layout/vProcess5"/>
    <dgm:cxn modelId="{BB53883B-00F8-481C-BE3D-BF81D6DA526C}" type="presParOf" srcId="{924E470E-2625-4B4B-85F5-EA9AD392914E}" destId="{3122A361-1382-44FF-B354-7952436AF9DE}" srcOrd="6" destOrd="0" presId="urn:microsoft.com/office/officeart/2005/8/layout/vProcess5"/>
    <dgm:cxn modelId="{F958B9D9-76D9-4FE9-AD3B-4A07E582DE89}" type="presParOf" srcId="{924E470E-2625-4B4B-85F5-EA9AD392914E}" destId="{FDAC24CB-96EF-4FB4-8222-06CA233812E7}" srcOrd="7" destOrd="0" presId="urn:microsoft.com/office/officeart/2005/8/layout/vProcess5"/>
    <dgm:cxn modelId="{D5822DDF-9D7A-4017-99A2-EF8B4249359C}" type="presParOf" srcId="{924E470E-2625-4B4B-85F5-EA9AD392914E}" destId="{98FEBA6C-E7E2-4331-AEF1-762AD3CD9EA4}" srcOrd="8" destOrd="0" presId="urn:microsoft.com/office/officeart/2005/8/layout/vProcess5"/>
    <dgm:cxn modelId="{47D8DD51-8BC2-4BE9-B021-D36FDDB74DF8}" type="presParOf" srcId="{924E470E-2625-4B4B-85F5-EA9AD392914E}" destId="{883F7539-6CB8-42E2-A864-F4E2EDB6114C}" srcOrd="9" destOrd="0" presId="urn:microsoft.com/office/officeart/2005/8/layout/vProcess5"/>
    <dgm:cxn modelId="{743CAD7D-8D8C-47F7-A603-949EF530236A}" type="presParOf" srcId="{924E470E-2625-4B4B-85F5-EA9AD392914E}" destId="{E3AF3E0F-7EB5-4F11-821E-D8902FDAFB0A}" srcOrd="10" destOrd="0" presId="urn:microsoft.com/office/officeart/2005/8/layout/vProcess5"/>
    <dgm:cxn modelId="{51895AE7-C971-43B3-B752-53A5E1B78B47}" type="presParOf" srcId="{924E470E-2625-4B4B-85F5-EA9AD392914E}" destId="{D1BD8C74-8DDB-4B3B-9B9B-B3D656B6EAF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E07161A-F173-415D-BF1D-3A66E3726906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3818893-A453-4DD6-B679-2F908138F731}">
      <dgm:prSet phldrT="[Текст]" custT="1"/>
      <dgm:spPr/>
      <dgm:t>
        <a:bodyPr/>
        <a:lstStyle/>
        <a:p>
          <a:pPr algn="just"/>
          <a:r>
            <a:rPr lang="ru-RU" sz="2400" b="1" i="1" dirty="0">
              <a:solidFill>
                <a:srgbClr val="1F45F6"/>
              </a:solidFill>
            </a:rPr>
            <a:t>Попытка реализовать украинский сценарий </a:t>
          </a:r>
          <a:r>
            <a:rPr lang="ru-RU" sz="2400" dirty="0"/>
            <a:t>с одномоментным выведением на улицы десятков-сотен тысяч протестующих с последующим захватом административных зданий и культовых мест 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864107-4A57-46D3-9F7C-0FF11C08A7BC}" type="sibTrans" cxnId="{7F70BD26-8A64-445F-BD22-39AE18F3BEE2}">
      <dgm:prSet custT="1"/>
      <dgm:spPr/>
      <dgm:t>
        <a:bodyPr/>
        <a:lstStyle/>
        <a:p>
          <a:endParaRPr lang="ru-RU" sz="2400"/>
        </a:p>
      </dgm:t>
    </dgm:pt>
    <dgm:pt modelId="{EB906558-3DAE-4115-A112-929B86D9C4DF}" type="parTrans" cxnId="{7F70BD26-8A64-445F-BD22-39AE18F3BEE2}">
      <dgm:prSet/>
      <dgm:spPr/>
      <dgm:t>
        <a:bodyPr/>
        <a:lstStyle/>
        <a:p>
          <a:endParaRPr lang="ru-RU" sz="2400"/>
        </a:p>
      </dgm:t>
    </dgm:pt>
    <dgm:pt modelId="{665B1440-9635-4643-A0DA-B12A3E197CAF}">
      <dgm:prSet phldrT="[Текст]" custT="1"/>
      <dgm:spPr/>
      <dgm:t>
        <a:bodyPr/>
        <a:lstStyle/>
        <a:p>
          <a:pPr algn="just"/>
          <a:r>
            <a:rPr lang="ru-RU" sz="2400" b="1" i="1" dirty="0">
              <a:solidFill>
                <a:srgbClr val="1F45F6"/>
              </a:solidFill>
            </a:rPr>
            <a:t>Эскалация  противостояния </a:t>
          </a:r>
          <a:r>
            <a:rPr lang="ru-RU" sz="2400" dirty="0"/>
            <a:t>с обеих сторон, вовлечение в конфликт новых участников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516554-4EF2-4F31-9253-1E6B759140BB}" type="parTrans" cxnId="{97DAD8A4-9232-4FC3-A2F5-A932C6E9116D}">
      <dgm:prSet/>
      <dgm:spPr/>
      <dgm:t>
        <a:bodyPr/>
        <a:lstStyle/>
        <a:p>
          <a:endParaRPr lang="ru-RU" sz="2400"/>
        </a:p>
      </dgm:t>
    </dgm:pt>
    <dgm:pt modelId="{7574DD0F-CC6B-46EC-8361-B582763CA22D}" type="sibTrans" cxnId="{97DAD8A4-9232-4FC3-A2F5-A932C6E9116D}">
      <dgm:prSet custT="1"/>
      <dgm:spPr/>
      <dgm:t>
        <a:bodyPr/>
        <a:lstStyle/>
        <a:p>
          <a:endParaRPr lang="ru-RU" sz="2400"/>
        </a:p>
      </dgm:t>
    </dgm:pt>
    <dgm:pt modelId="{A97F4431-3B54-4CF6-96F1-D1DA66ED9758}">
      <dgm:prSet phldrT="[Текст]" custT="1"/>
      <dgm:spPr/>
      <dgm:t>
        <a:bodyPr/>
        <a:lstStyle/>
        <a:p>
          <a:pPr algn="just"/>
          <a:r>
            <a:rPr lang="ru-RU" sz="2400" b="1" i="1" dirty="0">
              <a:solidFill>
                <a:srgbClr val="1F45F6"/>
              </a:solidFill>
            </a:rPr>
            <a:t>Перерождение протеста </a:t>
          </a:r>
          <a:r>
            <a:rPr lang="ru-RU" sz="2400" dirty="0"/>
            <a:t>против итогов выборов в протест против насилия.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889E16-8AFC-4A6B-8CE1-607347F70601}" type="parTrans" cxnId="{565BC50F-AF36-43FB-AB9F-86B17CC4DBA9}">
      <dgm:prSet/>
      <dgm:spPr/>
      <dgm:t>
        <a:bodyPr/>
        <a:lstStyle/>
        <a:p>
          <a:endParaRPr lang="ru-RU" sz="2400"/>
        </a:p>
      </dgm:t>
    </dgm:pt>
    <dgm:pt modelId="{B1068A6B-4296-4977-8320-AF69AC483A6F}" type="sibTrans" cxnId="{565BC50F-AF36-43FB-AB9F-86B17CC4DBA9}">
      <dgm:prSet/>
      <dgm:spPr/>
      <dgm:t>
        <a:bodyPr/>
        <a:lstStyle/>
        <a:p>
          <a:endParaRPr lang="ru-RU" sz="2400"/>
        </a:p>
      </dgm:t>
    </dgm:pt>
    <dgm:pt modelId="{924E470E-2625-4B4B-85F5-EA9AD392914E}" type="pres">
      <dgm:prSet presAssocID="{EE07161A-F173-415D-BF1D-3A66E3726906}" presName="outerComposite" presStyleCnt="0">
        <dgm:presLayoutVars>
          <dgm:chMax val="5"/>
          <dgm:dir/>
          <dgm:resizeHandles val="exact"/>
        </dgm:presLayoutVars>
      </dgm:prSet>
      <dgm:spPr/>
    </dgm:pt>
    <dgm:pt modelId="{D8373E1A-55B6-4B70-A940-B773C55F2B39}" type="pres">
      <dgm:prSet presAssocID="{EE07161A-F173-415D-BF1D-3A66E3726906}" presName="dummyMaxCanvas" presStyleCnt="0">
        <dgm:presLayoutVars/>
      </dgm:prSet>
      <dgm:spPr/>
    </dgm:pt>
    <dgm:pt modelId="{C6C7535E-2343-46ED-925D-53B539C19F88}" type="pres">
      <dgm:prSet presAssocID="{EE07161A-F173-415D-BF1D-3A66E3726906}" presName="ThreeNodes_1" presStyleLbl="node1" presStyleIdx="0" presStyleCnt="3">
        <dgm:presLayoutVars>
          <dgm:bulletEnabled val="1"/>
        </dgm:presLayoutVars>
      </dgm:prSet>
      <dgm:spPr/>
    </dgm:pt>
    <dgm:pt modelId="{AF03BF7E-95B9-48DD-B6F5-D6A7C7C9D41C}" type="pres">
      <dgm:prSet presAssocID="{EE07161A-F173-415D-BF1D-3A66E3726906}" presName="ThreeNodes_2" presStyleLbl="node1" presStyleIdx="1" presStyleCnt="3">
        <dgm:presLayoutVars>
          <dgm:bulletEnabled val="1"/>
        </dgm:presLayoutVars>
      </dgm:prSet>
      <dgm:spPr/>
    </dgm:pt>
    <dgm:pt modelId="{C7048AF5-9EA1-4B3E-A118-602DE3AF47E9}" type="pres">
      <dgm:prSet presAssocID="{EE07161A-F173-415D-BF1D-3A66E3726906}" presName="ThreeNodes_3" presStyleLbl="node1" presStyleIdx="2" presStyleCnt="3">
        <dgm:presLayoutVars>
          <dgm:bulletEnabled val="1"/>
        </dgm:presLayoutVars>
      </dgm:prSet>
      <dgm:spPr/>
    </dgm:pt>
    <dgm:pt modelId="{CA39623F-578D-4077-8EC4-EBCE4231A472}" type="pres">
      <dgm:prSet presAssocID="{EE07161A-F173-415D-BF1D-3A66E3726906}" presName="ThreeConn_1-2" presStyleLbl="fgAccFollowNode1" presStyleIdx="0" presStyleCnt="2">
        <dgm:presLayoutVars>
          <dgm:bulletEnabled val="1"/>
        </dgm:presLayoutVars>
      </dgm:prSet>
      <dgm:spPr/>
    </dgm:pt>
    <dgm:pt modelId="{CB063EFB-8D12-4881-883C-9D648EE69644}" type="pres">
      <dgm:prSet presAssocID="{EE07161A-F173-415D-BF1D-3A66E3726906}" presName="ThreeConn_2-3" presStyleLbl="fgAccFollowNode1" presStyleIdx="1" presStyleCnt="2">
        <dgm:presLayoutVars>
          <dgm:bulletEnabled val="1"/>
        </dgm:presLayoutVars>
      </dgm:prSet>
      <dgm:spPr/>
    </dgm:pt>
    <dgm:pt modelId="{5D3463F7-9F61-4DF9-BD87-393E5A0CAE28}" type="pres">
      <dgm:prSet presAssocID="{EE07161A-F173-415D-BF1D-3A66E3726906}" presName="ThreeNodes_1_text" presStyleLbl="node1" presStyleIdx="2" presStyleCnt="3">
        <dgm:presLayoutVars>
          <dgm:bulletEnabled val="1"/>
        </dgm:presLayoutVars>
      </dgm:prSet>
      <dgm:spPr/>
    </dgm:pt>
    <dgm:pt modelId="{DA3303E9-BB6B-483E-A27E-CF673B50616E}" type="pres">
      <dgm:prSet presAssocID="{EE07161A-F173-415D-BF1D-3A66E3726906}" presName="ThreeNodes_2_text" presStyleLbl="node1" presStyleIdx="2" presStyleCnt="3">
        <dgm:presLayoutVars>
          <dgm:bulletEnabled val="1"/>
        </dgm:presLayoutVars>
      </dgm:prSet>
      <dgm:spPr/>
    </dgm:pt>
    <dgm:pt modelId="{D1400FF2-1039-461C-8D7D-968EC0E2C493}" type="pres">
      <dgm:prSet presAssocID="{EE07161A-F173-415D-BF1D-3A66E372690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69E4C0C-C436-4A12-A2BF-95876322AC24}" type="presOf" srcId="{93818893-A453-4DD6-B679-2F908138F731}" destId="{C6C7535E-2343-46ED-925D-53B539C19F88}" srcOrd="0" destOrd="0" presId="urn:microsoft.com/office/officeart/2005/8/layout/vProcess5"/>
    <dgm:cxn modelId="{565BC50F-AF36-43FB-AB9F-86B17CC4DBA9}" srcId="{EE07161A-F173-415D-BF1D-3A66E3726906}" destId="{A97F4431-3B54-4CF6-96F1-D1DA66ED9758}" srcOrd="2" destOrd="0" parTransId="{8C889E16-8AFC-4A6B-8CE1-607347F70601}" sibTransId="{B1068A6B-4296-4977-8320-AF69AC483A6F}"/>
    <dgm:cxn modelId="{208AC61B-B4D4-42AF-A277-51CDA4733BE4}" type="presOf" srcId="{A97F4431-3B54-4CF6-96F1-D1DA66ED9758}" destId="{C7048AF5-9EA1-4B3E-A118-602DE3AF47E9}" srcOrd="0" destOrd="0" presId="urn:microsoft.com/office/officeart/2005/8/layout/vProcess5"/>
    <dgm:cxn modelId="{7F70BD26-8A64-445F-BD22-39AE18F3BEE2}" srcId="{EE07161A-F173-415D-BF1D-3A66E3726906}" destId="{93818893-A453-4DD6-B679-2F908138F731}" srcOrd="0" destOrd="0" parTransId="{EB906558-3DAE-4115-A112-929B86D9C4DF}" sibTransId="{F3864107-4A57-46D3-9F7C-0FF11C08A7BC}"/>
    <dgm:cxn modelId="{E4EDDB2F-5A2B-4058-B2D3-091BEC5DE8EC}" type="presOf" srcId="{665B1440-9635-4643-A0DA-B12A3E197CAF}" destId="{DA3303E9-BB6B-483E-A27E-CF673B50616E}" srcOrd="1" destOrd="0" presId="urn:microsoft.com/office/officeart/2005/8/layout/vProcess5"/>
    <dgm:cxn modelId="{59E78058-A5DB-4D3C-821A-CD38AF67FF90}" type="presOf" srcId="{93818893-A453-4DD6-B679-2F908138F731}" destId="{5D3463F7-9F61-4DF9-BD87-393E5A0CAE28}" srcOrd="1" destOrd="0" presId="urn:microsoft.com/office/officeart/2005/8/layout/vProcess5"/>
    <dgm:cxn modelId="{97DAD8A4-9232-4FC3-A2F5-A932C6E9116D}" srcId="{EE07161A-F173-415D-BF1D-3A66E3726906}" destId="{665B1440-9635-4643-A0DA-B12A3E197CAF}" srcOrd="1" destOrd="0" parTransId="{F1516554-4EF2-4F31-9253-1E6B759140BB}" sibTransId="{7574DD0F-CC6B-46EC-8361-B582763CA22D}"/>
    <dgm:cxn modelId="{440369B7-9B3A-451D-8A8F-4015912CC5B6}" type="presOf" srcId="{A97F4431-3B54-4CF6-96F1-D1DA66ED9758}" destId="{D1400FF2-1039-461C-8D7D-968EC0E2C493}" srcOrd="1" destOrd="0" presId="urn:microsoft.com/office/officeart/2005/8/layout/vProcess5"/>
    <dgm:cxn modelId="{C601D0C0-5684-444F-99C6-AAFE8EE70934}" type="presOf" srcId="{665B1440-9635-4643-A0DA-B12A3E197CAF}" destId="{AF03BF7E-95B9-48DD-B6F5-D6A7C7C9D41C}" srcOrd="0" destOrd="0" presId="urn:microsoft.com/office/officeart/2005/8/layout/vProcess5"/>
    <dgm:cxn modelId="{EE7C96D2-329B-48E3-A7F3-487CB6151156}" type="presOf" srcId="{EE07161A-F173-415D-BF1D-3A66E3726906}" destId="{924E470E-2625-4B4B-85F5-EA9AD392914E}" srcOrd="0" destOrd="0" presId="urn:microsoft.com/office/officeart/2005/8/layout/vProcess5"/>
    <dgm:cxn modelId="{9523CFE4-6CAA-412A-BC4B-46DEB0AF8BA0}" type="presOf" srcId="{F3864107-4A57-46D3-9F7C-0FF11C08A7BC}" destId="{CA39623F-578D-4077-8EC4-EBCE4231A472}" srcOrd="0" destOrd="0" presId="urn:microsoft.com/office/officeart/2005/8/layout/vProcess5"/>
    <dgm:cxn modelId="{366D87EA-EE16-442D-A0A3-D04ED9146C8E}" type="presOf" srcId="{7574DD0F-CC6B-46EC-8361-B582763CA22D}" destId="{CB063EFB-8D12-4881-883C-9D648EE69644}" srcOrd="0" destOrd="0" presId="urn:microsoft.com/office/officeart/2005/8/layout/vProcess5"/>
    <dgm:cxn modelId="{00343495-BB1E-4C55-9F72-A7DBB361B177}" type="presParOf" srcId="{924E470E-2625-4B4B-85F5-EA9AD392914E}" destId="{D8373E1A-55B6-4B70-A940-B773C55F2B39}" srcOrd="0" destOrd="0" presId="urn:microsoft.com/office/officeart/2005/8/layout/vProcess5"/>
    <dgm:cxn modelId="{3E1C5206-AA4D-474C-BCAD-4EDAB1A866C5}" type="presParOf" srcId="{924E470E-2625-4B4B-85F5-EA9AD392914E}" destId="{C6C7535E-2343-46ED-925D-53B539C19F88}" srcOrd="1" destOrd="0" presId="urn:microsoft.com/office/officeart/2005/8/layout/vProcess5"/>
    <dgm:cxn modelId="{09E84D20-622E-4904-8F09-78F62FAB0A61}" type="presParOf" srcId="{924E470E-2625-4B4B-85F5-EA9AD392914E}" destId="{AF03BF7E-95B9-48DD-B6F5-D6A7C7C9D41C}" srcOrd="2" destOrd="0" presId="urn:microsoft.com/office/officeart/2005/8/layout/vProcess5"/>
    <dgm:cxn modelId="{C7607721-D26F-4AED-8E1F-635E5B9C0D1D}" type="presParOf" srcId="{924E470E-2625-4B4B-85F5-EA9AD392914E}" destId="{C7048AF5-9EA1-4B3E-A118-602DE3AF47E9}" srcOrd="3" destOrd="0" presId="urn:microsoft.com/office/officeart/2005/8/layout/vProcess5"/>
    <dgm:cxn modelId="{13C93E9C-2F0E-4A62-A615-43D8EACB7B0B}" type="presParOf" srcId="{924E470E-2625-4B4B-85F5-EA9AD392914E}" destId="{CA39623F-578D-4077-8EC4-EBCE4231A472}" srcOrd="4" destOrd="0" presId="urn:microsoft.com/office/officeart/2005/8/layout/vProcess5"/>
    <dgm:cxn modelId="{7E471052-B255-4EE0-89C4-7A769E05589B}" type="presParOf" srcId="{924E470E-2625-4B4B-85F5-EA9AD392914E}" destId="{CB063EFB-8D12-4881-883C-9D648EE69644}" srcOrd="5" destOrd="0" presId="urn:microsoft.com/office/officeart/2005/8/layout/vProcess5"/>
    <dgm:cxn modelId="{58594990-B53D-4AEF-AF4D-DE167D987B1E}" type="presParOf" srcId="{924E470E-2625-4B4B-85F5-EA9AD392914E}" destId="{5D3463F7-9F61-4DF9-BD87-393E5A0CAE28}" srcOrd="6" destOrd="0" presId="urn:microsoft.com/office/officeart/2005/8/layout/vProcess5"/>
    <dgm:cxn modelId="{FD47782B-1FC6-4B55-9FDE-E5FE448BCC93}" type="presParOf" srcId="{924E470E-2625-4B4B-85F5-EA9AD392914E}" destId="{DA3303E9-BB6B-483E-A27E-CF673B50616E}" srcOrd="7" destOrd="0" presId="urn:microsoft.com/office/officeart/2005/8/layout/vProcess5"/>
    <dgm:cxn modelId="{A522FE7F-7913-4275-BEED-91E882B462D7}" type="presParOf" srcId="{924E470E-2625-4B4B-85F5-EA9AD392914E}" destId="{D1400FF2-1039-461C-8D7D-968EC0E2C49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E07161A-F173-415D-BF1D-3A66E3726906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90584EE-ECF5-47FE-AF7E-8CB99006D601}">
      <dgm:prSet phldrT="[Текст]" custT="1"/>
      <dgm:spPr/>
      <dgm:t>
        <a:bodyPr/>
        <a:lstStyle/>
        <a:p>
          <a:r>
            <a:rPr lang="ru-RU" sz="2200" b="1" i="1" dirty="0">
              <a:solidFill>
                <a:srgbClr val="1F45F6"/>
              </a:solidFill>
              <a:latin typeface="+mn-lt"/>
              <a:cs typeface="Arial" panose="020B0604020202020204" pitchFamily="34" charset="0"/>
            </a:rPr>
            <a:t>Иллюзия «обезличенной энергии</a:t>
          </a:r>
          <a:r>
            <a:rPr lang="ru-RU" sz="2200" b="1" dirty="0">
              <a:solidFill>
                <a:srgbClr val="1F45F6"/>
              </a:solidFill>
              <a:latin typeface="+mn-lt"/>
              <a:cs typeface="Arial" panose="020B0604020202020204" pitchFamily="34" charset="0"/>
            </a:rPr>
            <a:t>»</a:t>
          </a:r>
          <a:r>
            <a:rPr lang="ru-RU" sz="2200" dirty="0">
              <a:solidFill>
                <a:schemeClr val="accent2"/>
              </a:solidFill>
              <a:latin typeface="+mn-lt"/>
              <a:cs typeface="Arial" panose="020B0604020202020204" pitchFamily="34" charset="0"/>
            </a:rPr>
            <a:t> </a:t>
          </a:r>
          <a:r>
            <a:rPr lang="ru-RU" sz="2200" dirty="0">
              <a:latin typeface="+mn-lt"/>
              <a:cs typeface="Arial" panose="020B0604020202020204" pitchFamily="34" charset="0"/>
            </a:rPr>
            <a:t>(гонконгский кейс): множество каналов, создающих видимость «стихийности» протеста  (использование мессенджеров, чатов, цифровых платформ и т.д.)</a:t>
          </a:r>
        </a:p>
      </dgm:t>
    </dgm:pt>
    <dgm:pt modelId="{33251971-A1B8-4151-868C-30B39A3B2640}" type="sibTrans" cxnId="{6707F85E-3C39-4CBF-B7EA-824CD17FDC89}">
      <dgm:prSet custT="1"/>
      <dgm:spPr/>
      <dgm:t>
        <a:bodyPr/>
        <a:lstStyle/>
        <a:p>
          <a:endParaRPr lang="ru-RU" sz="2200">
            <a:latin typeface="+mn-lt"/>
          </a:endParaRPr>
        </a:p>
      </dgm:t>
    </dgm:pt>
    <dgm:pt modelId="{7FD50963-75A8-464C-B4B5-9344018D8348}" type="parTrans" cxnId="{6707F85E-3C39-4CBF-B7EA-824CD17FDC89}">
      <dgm:prSet/>
      <dgm:spPr/>
      <dgm:t>
        <a:bodyPr/>
        <a:lstStyle/>
        <a:p>
          <a:endParaRPr lang="ru-RU" sz="2200">
            <a:latin typeface="+mn-lt"/>
          </a:endParaRPr>
        </a:p>
      </dgm:t>
    </dgm:pt>
    <dgm:pt modelId="{4FA48746-1AAA-4CC7-887E-7375DFE55569}">
      <dgm:prSet phldrT="[Текст]" custT="1"/>
      <dgm:spPr/>
      <dgm:t>
        <a:bodyPr/>
        <a:lstStyle/>
        <a:p>
          <a:r>
            <a:rPr lang="ru-RU" sz="2200" dirty="0">
              <a:latin typeface="+mn-lt"/>
              <a:cs typeface="Arial" panose="020B0604020202020204" pitchFamily="34" charset="0"/>
            </a:rPr>
            <a:t>Использование элементов </a:t>
          </a:r>
          <a:r>
            <a:rPr lang="ru-RU" sz="2200" b="1" i="1" dirty="0">
              <a:solidFill>
                <a:srgbClr val="1F45F6"/>
              </a:solidFill>
              <a:latin typeface="+mn-lt"/>
              <a:cs typeface="Arial" panose="020B0604020202020204" pitchFamily="34" charset="0"/>
            </a:rPr>
            <a:t>армянского</a:t>
          </a:r>
          <a:r>
            <a:rPr lang="ru-RU" sz="2200" b="1" dirty="0">
              <a:latin typeface="+mn-lt"/>
              <a:cs typeface="Arial" panose="020B0604020202020204" pitchFamily="34" charset="0"/>
            </a:rPr>
            <a:t> </a:t>
          </a:r>
          <a:r>
            <a:rPr lang="ru-RU" sz="2200" dirty="0">
              <a:latin typeface="+mn-lt"/>
              <a:cs typeface="Arial" panose="020B0604020202020204" pitchFamily="34" charset="0"/>
            </a:rPr>
            <a:t>(«мирные» многочисленные демонстрации, цветы, белые одежды и т.п.) и </a:t>
          </a:r>
          <a:r>
            <a:rPr lang="ru-RU" sz="2200" b="1" i="1" dirty="0">
              <a:solidFill>
                <a:srgbClr val="1F45F6"/>
              </a:solidFill>
              <a:latin typeface="+mn-lt"/>
              <a:cs typeface="Arial" panose="020B0604020202020204" pitchFamily="34" charset="0"/>
            </a:rPr>
            <a:t>американского</a:t>
          </a:r>
          <a:r>
            <a:rPr lang="ru-RU" sz="2200" dirty="0">
              <a:latin typeface="+mn-lt"/>
              <a:cs typeface="Arial" panose="020B0604020202020204" pitchFamily="34" charset="0"/>
            </a:rPr>
            <a:t> сценариев (масштабирование протеста под предлогом «сакральных жертв»)</a:t>
          </a:r>
        </a:p>
      </dgm:t>
    </dgm:pt>
    <dgm:pt modelId="{D11AAC96-415C-44DB-B031-895EEA75621C}" type="sibTrans" cxnId="{3C1B5E62-34E6-4CE6-84C5-9FC9B9194883}">
      <dgm:prSet custT="1"/>
      <dgm:spPr/>
      <dgm:t>
        <a:bodyPr/>
        <a:lstStyle/>
        <a:p>
          <a:endParaRPr lang="ru-RU" sz="2200">
            <a:latin typeface="+mn-lt"/>
          </a:endParaRPr>
        </a:p>
      </dgm:t>
    </dgm:pt>
    <dgm:pt modelId="{7154E1D7-8D74-441D-B3E9-E314D25941A7}" type="parTrans" cxnId="{3C1B5E62-34E6-4CE6-84C5-9FC9B9194883}">
      <dgm:prSet/>
      <dgm:spPr/>
      <dgm:t>
        <a:bodyPr/>
        <a:lstStyle/>
        <a:p>
          <a:endParaRPr lang="ru-RU" sz="2200">
            <a:latin typeface="+mn-lt"/>
          </a:endParaRPr>
        </a:p>
      </dgm:t>
    </dgm:pt>
    <dgm:pt modelId="{93818893-A453-4DD6-B679-2F908138F731}">
      <dgm:prSet phldrT="[Текст]" custT="1"/>
      <dgm:spPr/>
      <dgm:t>
        <a:bodyPr/>
        <a:lstStyle/>
        <a:p>
          <a:r>
            <a:rPr lang="ru-RU" sz="2200" b="1" i="1" dirty="0">
              <a:solidFill>
                <a:srgbClr val="1F45F6"/>
              </a:solidFill>
              <a:latin typeface="+mn-lt"/>
              <a:cs typeface="Arial" panose="020B0604020202020204" pitchFamily="34" charset="0"/>
            </a:rPr>
            <a:t>Технология «Растопить лёд</a:t>
          </a:r>
          <a:r>
            <a:rPr lang="ru-RU" sz="2200" b="1" dirty="0">
              <a:solidFill>
                <a:srgbClr val="1F45F6"/>
              </a:solidFill>
              <a:latin typeface="+mn-lt"/>
              <a:cs typeface="Arial" panose="020B0604020202020204" pitchFamily="34" charset="0"/>
            </a:rPr>
            <a:t>» </a:t>
          </a:r>
          <a:r>
            <a:rPr lang="ru-RU" sz="2200" b="1" dirty="0">
              <a:latin typeface="+mn-lt"/>
              <a:cs typeface="Arial" panose="020B0604020202020204" pitchFamily="34" charset="0"/>
            </a:rPr>
            <a:t>– </a:t>
          </a:r>
          <a:r>
            <a:rPr lang="ru-RU" sz="2200" dirty="0">
              <a:latin typeface="+mn-lt"/>
              <a:cs typeface="Arial" panose="020B0604020202020204" pitchFamily="34" charset="0"/>
            </a:rPr>
            <a:t>смена тактики действий протестующих с насильственных на показательно мирные действия</a:t>
          </a:r>
        </a:p>
      </dgm:t>
    </dgm:pt>
    <dgm:pt modelId="{F3864107-4A57-46D3-9F7C-0FF11C08A7BC}" type="sibTrans" cxnId="{7F70BD26-8A64-445F-BD22-39AE18F3BEE2}">
      <dgm:prSet custT="1"/>
      <dgm:spPr/>
      <dgm:t>
        <a:bodyPr/>
        <a:lstStyle/>
        <a:p>
          <a:endParaRPr lang="ru-RU" sz="2200">
            <a:latin typeface="+mn-lt"/>
          </a:endParaRPr>
        </a:p>
      </dgm:t>
    </dgm:pt>
    <dgm:pt modelId="{EB906558-3DAE-4115-A112-929B86D9C4DF}" type="parTrans" cxnId="{7F70BD26-8A64-445F-BD22-39AE18F3BEE2}">
      <dgm:prSet/>
      <dgm:spPr/>
      <dgm:t>
        <a:bodyPr/>
        <a:lstStyle/>
        <a:p>
          <a:endParaRPr lang="ru-RU" sz="2200">
            <a:latin typeface="+mn-lt"/>
          </a:endParaRPr>
        </a:p>
      </dgm:t>
    </dgm:pt>
    <dgm:pt modelId="{97545B74-23EF-490B-BF43-58A69E11C47F}">
      <dgm:prSet phldrT="[Текст]" custT="1"/>
      <dgm:spPr/>
      <dgm:t>
        <a:bodyPr/>
        <a:lstStyle/>
        <a:p>
          <a:r>
            <a:rPr lang="ru-RU" sz="2200" dirty="0">
              <a:latin typeface="+mn-lt"/>
              <a:cs typeface="Arial" panose="020B0604020202020204" pitchFamily="34" charset="0"/>
            </a:rPr>
            <a:t>Попытка «ухода» в профессиональные группы и раскачки </a:t>
          </a:r>
          <a:r>
            <a:rPr lang="ru-RU" sz="2200" b="1" i="1" dirty="0">
              <a:solidFill>
                <a:srgbClr val="1F45F6"/>
              </a:solidFill>
              <a:latin typeface="+mn-lt"/>
              <a:cs typeface="Arial" panose="020B0604020202020204" pitchFamily="34" charset="0"/>
            </a:rPr>
            <a:t>забастовочного движения</a:t>
          </a:r>
        </a:p>
      </dgm:t>
    </dgm:pt>
    <dgm:pt modelId="{9034DE91-D1A9-4622-900D-69D57D81F0E5}" type="parTrans" cxnId="{D604133C-B353-420F-9AF6-1F126AFE7782}">
      <dgm:prSet/>
      <dgm:spPr/>
      <dgm:t>
        <a:bodyPr/>
        <a:lstStyle/>
        <a:p>
          <a:endParaRPr lang="ru-RU" sz="2200">
            <a:latin typeface="+mn-lt"/>
          </a:endParaRPr>
        </a:p>
      </dgm:t>
    </dgm:pt>
    <dgm:pt modelId="{5B9D9684-E102-4A3A-8880-A35A596D2931}" type="sibTrans" cxnId="{D604133C-B353-420F-9AF6-1F126AFE7782}">
      <dgm:prSet/>
      <dgm:spPr/>
      <dgm:t>
        <a:bodyPr/>
        <a:lstStyle/>
        <a:p>
          <a:endParaRPr lang="ru-RU" sz="2200">
            <a:latin typeface="+mn-lt"/>
          </a:endParaRPr>
        </a:p>
      </dgm:t>
    </dgm:pt>
    <dgm:pt modelId="{924E470E-2625-4B4B-85F5-EA9AD392914E}" type="pres">
      <dgm:prSet presAssocID="{EE07161A-F173-415D-BF1D-3A66E3726906}" presName="outerComposite" presStyleCnt="0">
        <dgm:presLayoutVars>
          <dgm:chMax val="5"/>
          <dgm:dir/>
          <dgm:resizeHandles val="exact"/>
        </dgm:presLayoutVars>
      </dgm:prSet>
      <dgm:spPr/>
    </dgm:pt>
    <dgm:pt modelId="{D8373E1A-55B6-4B70-A940-B773C55F2B39}" type="pres">
      <dgm:prSet presAssocID="{EE07161A-F173-415D-BF1D-3A66E3726906}" presName="dummyMaxCanvas" presStyleCnt="0">
        <dgm:presLayoutVars/>
      </dgm:prSet>
      <dgm:spPr/>
    </dgm:pt>
    <dgm:pt modelId="{83FA539F-26BF-4DD4-8C7C-DBFFF3992FE5}" type="pres">
      <dgm:prSet presAssocID="{EE07161A-F173-415D-BF1D-3A66E3726906}" presName="FourNodes_1" presStyleLbl="node1" presStyleIdx="0" presStyleCnt="4">
        <dgm:presLayoutVars>
          <dgm:bulletEnabled val="1"/>
        </dgm:presLayoutVars>
      </dgm:prSet>
      <dgm:spPr/>
    </dgm:pt>
    <dgm:pt modelId="{39ADE616-D011-465E-A9C1-088524D1EADC}" type="pres">
      <dgm:prSet presAssocID="{EE07161A-F173-415D-BF1D-3A66E3726906}" presName="FourNodes_2" presStyleLbl="node1" presStyleIdx="1" presStyleCnt="4">
        <dgm:presLayoutVars>
          <dgm:bulletEnabled val="1"/>
        </dgm:presLayoutVars>
      </dgm:prSet>
      <dgm:spPr/>
    </dgm:pt>
    <dgm:pt modelId="{72D463FA-E751-4C14-A7C6-659870BB61C7}" type="pres">
      <dgm:prSet presAssocID="{EE07161A-F173-415D-BF1D-3A66E3726906}" presName="FourNodes_3" presStyleLbl="node1" presStyleIdx="2" presStyleCnt="4">
        <dgm:presLayoutVars>
          <dgm:bulletEnabled val="1"/>
        </dgm:presLayoutVars>
      </dgm:prSet>
      <dgm:spPr/>
    </dgm:pt>
    <dgm:pt modelId="{C8EC1B53-8C3C-456C-9792-5701ABB06A68}" type="pres">
      <dgm:prSet presAssocID="{EE07161A-F173-415D-BF1D-3A66E3726906}" presName="FourNodes_4" presStyleLbl="node1" presStyleIdx="3" presStyleCnt="4" custScaleY="91741">
        <dgm:presLayoutVars>
          <dgm:bulletEnabled val="1"/>
        </dgm:presLayoutVars>
      </dgm:prSet>
      <dgm:spPr/>
    </dgm:pt>
    <dgm:pt modelId="{37D4E8D8-67FC-4728-A26C-6458BBB9A96A}" type="pres">
      <dgm:prSet presAssocID="{EE07161A-F173-415D-BF1D-3A66E3726906}" presName="FourConn_1-2" presStyleLbl="fgAccFollowNode1" presStyleIdx="0" presStyleCnt="3">
        <dgm:presLayoutVars>
          <dgm:bulletEnabled val="1"/>
        </dgm:presLayoutVars>
      </dgm:prSet>
      <dgm:spPr/>
    </dgm:pt>
    <dgm:pt modelId="{4CD234B3-1B25-4955-9EDA-CEBA1CC63B52}" type="pres">
      <dgm:prSet presAssocID="{EE07161A-F173-415D-BF1D-3A66E3726906}" presName="FourConn_2-3" presStyleLbl="fgAccFollowNode1" presStyleIdx="1" presStyleCnt="3">
        <dgm:presLayoutVars>
          <dgm:bulletEnabled val="1"/>
        </dgm:presLayoutVars>
      </dgm:prSet>
      <dgm:spPr/>
    </dgm:pt>
    <dgm:pt modelId="{22313B15-AD40-49B6-BA40-D69A63DBC7EF}" type="pres">
      <dgm:prSet presAssocID="{EE07161A-F173-415D-BF1D-3A66E3726906}" presName="FourConn_3-4" presStyleLbl="fgAccFollowNode1" presStyleIdx="2" presStyleCnt="3">
        <dgm:presLayoutVars>
          <dgm:bulletEnabled val="1"/>
        </dgm:presLayoutVars>
      </dgm:prSet>
      <dgm:spPr/>
    </dgm:pt>
    <dgm:pt modelId="{84D6139D-4A28-48CB-975C-39A655AAA3BA}" type="pres">
      <dgm:prSet presAssocID="{EE07161A-F173-415D-BF1D-3A66E3726906}" presName="FourNodes_1_text" presStyleLbl="node1" presStyleIdx="3" presStyleCnt="4">
        <dgm:presLayoutVars>
          <dgm:bulletEnabled val="1"/>
        </dgm:presLayoutVars>
      </dgm:prSet>
      <dgm:spPr/>
    </dgm:pt>
    <dgm:pt modelId="{9FA3D406-EEA0-4DCB-8055-EAC56F710BCF}" type="pres">
      <dgm:prSet presAssocID="{EE07161A-F173-415D-BF1D-3A66E3726906}" presName="FourNodes_2_text" presStyleLbl="node1" presStyleIdx="3" presStyleCnt="4">
        <dgm:presLayoutVars>
          <dgm:bulletEnabled val="1"/>
        </dgm:presLayoutVars>
      </dgm:prSet>
      <dgm:spPr/>
    </dgm:pt>
    <dgm:pt modelId="{EB2781C1-088C-4DD0-A1C5-41FA743D2350}" type="pres">
      <dgm:prSet presAssocID="{EE07161A-F173-415D-BF1D-3A66E3726906}" presName="FourNodes_3_text" presStyleLbl="node1" presStyleIdx="3" presStyleCnt="4">
        <dgm:presLayoutVars>
          <dgm:bulletEnabled val="1"/>
        </dgm:presLayoutVars>
      </dgm:prSet>
      <dgm:spPr/>
    </dgm:pt>
    <dgm:pt modelId="{7925CEBB-581D-48C2-8AB0-9D9FC48DE745}" type="pres">
      <dgm:prSet presAssocID="{EE07161A-F173-415D-BF1D-3A66E372690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F6A0104-2087-4224-8B2D-0DD04811836D}" type="presOf" srcId="{33251971-A1B8-4151-868C-30B39A3B2640}" destId="{22313B15-AD40-49B6-BA40-D69A63DBC7EF}" srcOrd="0" destOrd="0" presId="urn:microsoft.com/office/officeart/2005/8/layout/vProcess5"/>
    <dgm:cxn modelId="{B910C624-3E81-498E-A8AC-AB4A5C1EBB56}" type="presOf" srcId="{4FA48746-1AAA-4CC7-887E-7375DFE55569}" destId="{9FA3D406-EEA0-4DCB-8055-EAC56F710BCF}" srcOrd="1" destOrd="0" presId="urn:microsoft.com/office/officeart/2005/8/layout/vProcess5"/>
    <dgm:cxn modelId="{7F70BD26-8A64-445F-BD22-39AE18F3BEE2}" srcId="{EE07161A-F173-415D-BF1D-3A66E3726906}" destId="{93818893-A453-4DD6-B679-2F908138F731}" srcOrd="0" destOrd="0" parTransId="{EB906558-3DAE-4115-A112-929B86D9C4DF}" sibTransId="{F3864107-4A57-46D3-9F7C-0FF11C08A7BC}"/>
    <dgm:cxn modelId="{736E1C34-C9BC-48AB-BA84-B0E985F0EC4B}" type="presOf" srcId="{93818893-A453-4DD6-B679-2F908138F731}" destId="{84D6139D-4A28-48CB-975C-39A655AAA3BA}" srcOrd="1" destOrd="0" presId="urn:microsoft.com/office/officeart/2005/8/layout/vProcess5"/>
    <dgm:cxn modelId="{E7A54537-F06A-4B3A-8661-E611F13B6548}" type="presOf" srcId="{97545B74-23EF-490B-BF43-58A69E11C47F}" destId="{C8EC1B53-8C3C-456C-9792-5701ABB06A68}" srcOrd="0" destOrd="0" presId="urn:microsoft.com/office/officeart/2005/8/layout/vProcess5"/>
    <dgm:cxn modelId="{D604133C-B353-420F-9AF6-1F126AFE7782}" srcId="{EE07161A-F173-415D-BF1D-3A66E3726906}" destId="{97545B74-23EF-490B-BF43-58A69E11C47F}" srcOrd="3" destOrd="0" parTransId="{9034DE91-D1A9-4622-900D-69D57D81F0E5}" sibTransId="{5B9D9684-E102-4A3A-8880-A35A596D2931}"/>
    <dgm:cxn modelId="{CBAFF25B-D538-425F-948A-2D410BD5F96D}" type="presOf" srcId="{990584EE-ECF5-47FE-AF7E-8CB99006D601}" destId="{72D463FA-E751-4C14-A7C6-659870BB61C7}" srcOrd="0" destOrd="0" presId="urn:microsoft.com/office/officeart/2005/8/layout/vProcess5"/>
    <dgm:cxn modelId="{6707F85E-3C39-4CBF-B7EA-824CD17FDC89}" srcId="{EE07161A-F173-415D-BF1D-3A66E3726906}" destId="{990584EE-ECF5-47FE-AF7E-8CB99006D601}" srcOrd="2" destOrd="0" parTransId="{7FD50963-75A8-464C-B4B5-9344018D8348}" sibTransId="{33251971-A1B8-4151-868C-30B39A3B2640}"/>
    <dgm:cxn modelId="{3C1B5E62-34E6-4CE6-84C5-9FC9B9194883}" srcId="{EE07161A-F173-415D-BF1D-3A66E3726906}" destId="{4FA48746-1AAA-4CC7-887E-7375DFE55569}" srcOrd="1" destOrd="0" parTransId="{7154E1D7-8D74-441D-B3E9-E314D25941A7}" sibTransId="{D11AAC96-415C-44DB-B031-895EEA75621C}"/>
    <dgm:cxn modelId="{16DD0077-C5C3-4E39-B801-70BA0AC25B29}" type="presOf" srcId="{F3864107-4A57-46D3-9F7C-0FF11C08A7BC}" destId="{37D4E8D8-67FC-4728-A26C-6458BBB9A96A}" srcOrd="0" destOrd="0" presId="urn:microsoft.com/office/officeart/2005/8/layout/vProcess5"/>
    <dgm:cxn modelId="{8A3AB757-E7A0-46FD-B101-0B7DEE92251A}" type="presOf" srcId="{990584EE-ECF5-47FE-AF7E-8CB99006D601}" destId="{EB2781C1-088C-4DD0-A1C5-41FA743D2350}" srcOrd="1" destOrd="0" presId="urn:microsoft.com/office/officeart/2005/8/layout/vProcess5"/>
    <dgm:cxn modelId="{AAA49E81-5C87-4F7E-BF1E-4AB454E2B5F2}" type="presOf" srcId="{D11AAC96-415C-44DB-B031-895EEA75621C}" destId="{4CD234B3-1B25-4955-9EDA-CEBA1CC63B52}" srcOrd="0" destOrd="0" presId="urn:microsoft.com/office/officeart/2005/8/layout/vProcess5"/>
    <dgm:cxn modelId="{7DAB3782-97AD-4BEB-9C9C-8BE302EFAD3D}" type="presOf" srcId="{4FA48746-1AAA-4CC7-887E-7375DFE55569}" destId="{39ADE616-D011-465E-A9C1-088524D1EADC}" srcOrd="0" destOrd="0" presId="urn:microsoft.com/office/officeart/2005/8/layout/vProcess5"/>
    <dgm:cxn modelId="{7C497A84-6A63-4860-8FDC-110E2CAFAB7C}" type="presOf" srcId="{97545B74-23EF-490B-BF43-58A69E11C47F}" destId="{7925CEBB-581D-48C2-8AB0-9D9FC48DE745}" srcOrd="1" destOrd="0" presId="urn:microsoft.com/office/officeart/2005/8/layout/vProcess5"/>
    <dgm:cxn modelId="{EE7C96D2-329B-48E3-A7F3-487CB6151156}" type="presOf" srcId="{EE07161A-F173-415D-BF1D-3A66E3726906}" destId="{924E470E-2625-4B4B-85F5-EA9AD392914E}" srcOrd="0" destOrd="0" presId="urn:microsoft.com/office/officeart/2005/8/layout/vProcess5"/>
    <dgm:cxn modelId="{1F6824ED-5800-421D-AFD4-10B4F44528D3}" type="presOf" srcId="{93818893-A453-4DD6-B679-2F908138F731}" destId="{83FA539F-26BF-4DD4-8C7C-DBFFF3992FE5}" srcOrd="0" destOrd="0" presId="urn:microsoft.com/office/officeart/2005/8/layout/vProcess5"/>
    <dgm:cxn modelId="{00343495-BB1E-4C55-9F72-A7DBB361B177}" type="presParOf" srcId="{924E470E-2625-4B4B-85F5-EA9AD392914E}" destId="{D8373E1A-55B6-4B70-A940-B773C55F2B39}" srcOrd="0" destOrd="0" presId="urn:microsoft.com/office/officeart/2005/8/layout/vProcess5"/>
    <dgm:cxn modelId="{47B1945D-BDFB-4CB8-B250-52B7D032CD14}" type="presParOf" srcId="{924E470E-2625-4B4B-85F5-EA9AD392914E}" destId="{83FA539F-26BF-4DD4-8C7C-DBFFF3992FE5}" srcOrd="1" destOrd="0" presId="urn:microsoft.com/office/officeart/2005/8/layout/vProcess5"/>
    <dgm:cxn modelId="{BDD83625-C713-4581-AC32-A5F42CEBEABF}" type="presParOf" srcId="{924E470E-2625-4B4B-85F5-EA9AD392914E}" destId="{39ADE616-D011-465E-A9C1-088524D1EADC}" srcOrd="2" destOrd="0" presId="urn:microsoft.com/office/officeart/2005/8/layout/vProcess5"/>
    <dgm:cxn modelId="{CEB6014E-4B66-4D49-B15A-B24883244D29}" type="presParOf" srcId="{924E470E-2625-4B4B-85F5-EA9AD392914E}" destId="{72D463FA-E751-4C14-A7C6-659870BB61C7}" srcOrd="3" destOrd="0" presId="urn:microsoft.com/office/officeart/2005/8/layout/vProcess5"/>
    <dgm:cxn modelId="{204DDD8C-35D9-4DE9-B8AF-894CAD823D7D}" type="presParOf" srcId="{924E470E-2625-4B4B-85F5-EA9AD392914E}" destId="{C8EC1B53-8C3C-456C-9792-5701ABB06A68}" srcOrd="4" destOrd="0" presId="urn:microsoft.com/office/officeart/2005/8/layout/vProcess5"/>
    <dgm:cxn modelId="{8BD69777-4583-4BF5-B488-1392EEEDE4B0}" type="presParOf" srcId="{924E470E-2625-4B4B-85F5-EA9AD392914E}" destId="{37D4E8D8-67FC-4728-A26C-6458BBB9A96A}" srcOrd="5" destOrd="0" presId="urn:microsoft.com/office/officeart/2005/8/layout/vProcess5"/>
    <dgm:cxn modelId="{02667B20-5B2B-4CDD-A220-A3CBF0774D22}" type="presParOf" srcId="{924E470E-2625-4B4B-85F5-EA9AD392914E}" destId="{4CD234B3-1B25-4955-9EDA-CEBA1CC63B52}" srcOrd="6" destOrd="0" presId="urn:microsoft.com/office/officeart/2005/8/layout/vProcess5"/>
    <dgm:cxn modelId="{478660A1-764F-4BD3-B637-222A78333EA9}" type="presParOf" srcId="{924E470E-2625-4B4B-85F5-EA9AD392914E}" destId="{22313B15-AD40-49B6-BA40-D69A63DBC7EF}" srcOrd="7" destOrd="0" presId="urn:microsoft.com/office/officeart/2005/8/layout/vProcess5"/>
    <dgm:cxn modelId="{25DBC28F-C7BF-4C5F-9DA4-08E0C1A38DA4}" type="presParOf" srcId="{924E470E-2625-4B4B-85F5-EA9AD392914E}" destId="{84D6139D-4A28-48CB-975C-39A655AAA3BA}" srcOrd="8" destOrd="0" presId="urn:microsoft.com/office/officeart/2005/8/layout/vProcess5"/>
    <dgm:cxn modelId="{82A8BE7D-7F9F-465A-8AE0-E6006267035D}" type="presParOf" srcId="{924E470E-2625-4B4B-85F5-EA9AD392914E}" destId="{9FA3D406-EEA0-4DCB-8055-EAC56F710BCF}" srcOrd="9" destOrd="0" presId="urn:microsoft.com/office/officeart/2005/8/layout/vProcess5"/>
    <dgm:cxn modelId="{48749F2B-3C72-4BB6-BBA8-B75031FEEADF}" type="presParOf" srcId="{924E470E-2625-4B4B-85F5-EA9AD392914E}" destId="{EB2781C1-088C-4DD0-A1C5-41FA743D2350}" srcOrd="10" destOrd="0" presId="urn:microsoft.com/office/officeart/2005/8/layout/vProcess5"/>
    <dgm:cxn modelId="{26559554-FFE6-4886-B971-63E9A3FAFB42}" type="presParOf" srcId="{924E470E-2625-4B4B-85F5-EA9AD392914E}" destId="{7925CEBB-581D-48C2-8AB0-9D9FC48DE74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E07161A-F173-415D-BF1D-3A66E3726906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90584EE-ECF5-47FE-AF7E-8CB99006D601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1" dirty="0">
              <a:solidFill>
                <a:srgbClr val="1F45F6"/>
              </a:solidFill>
              <a:latin typeface="+mn-lt"/>
              <a:cs typeface="Arial" panose="020B0604020202020204" pitchFamily="34" charset="0"/>
            </a:rPr>
            <a:t>Подрыв монолитности </a:t>
          </a:r>
          <a:r>
            <a:rPr lang="ru-RU" sz="2400" dirty="0">
              <a:latin typeface="+mn-lt"/>
              <a:cs typeface="Arial" panose="020B0604020202020204" pitchFamily="34" charset="0"/>
            </a:rPr>
            <a:t>вертикали власти, силового блока, </a:t>
          </a:r>
          <a:r>
            <a:rPr lang="ru-RU" sz="2400" dirty="0" err="1">
              <a:latin typeface="+mn-lt"/>
              <a:cs typeface="Arial" panose="020B0604020202020204" pitchFamily="34" charset="0"/>
            </a:rPr>
            <a:t>госСМИ</a:t>
          </a:r>
          <a:r>
            <a:rPr lang="ru-RU" sz="2400" dirty="0">
              <a:latin typeface="+mn-lt"/>
              <a:cs typeface="Arial" panose="020B0604020202020204" pitchFamily="34" charset="0"/>
            </a:rPr>
            <a:t> через </a:t>
          </a:r>
          <a:r>
            <a:rPr lang="ru-RU" sz="2400" b="1" i="1" dirty="0">
              <a:solidFill>
                <a:srgbClr val="1F45F6"/>
              </a:solidFill>
              <a:latin typeface="+mn-lt"/>
              <a:cs typeface="Arial" panose="020B0604020202020204" pitchFamily="34" charset="0"/>
            </a:rPr>
            <a:t>тактику</a:t>
          </a:r>
          <a:r>
            <a:rPr lang="ru-RU" sz="2400" dirty="0">
              <a:latin typeface="+mn-lt"/>
              <a:cs typeface="Arial" panose="020B0604020202020204" pitchFamily="34" charset="0"/>
            </a:rPr>
            <a:t> десакрализация власти, формирующей основу для массового неповиновения (использовалась в Украине и Гонконге) </a:t>
          </a:r>
        </a:p>
      </dgm:t>
    </dgm:pt>
    <dgm:pt modelId="{33251971-A1B8-4151-868C-30B39A3B2640}" type="sibTrans" cxnId="{6707F85E-3C39-4CBF-B7EA-824CD17FDC89}">
      <dgm:prSet custT="1"/>
      <dgm:spPr/>
      <dgm:t>
        <a:bodyPr/>
        <a:lstStyle/>
        <a:p>
          <a:endParaRPr lang="ru-RU" sz="2400">
            <a:latin typeface="+mn-lt"/>
            <a:cs typeface="Arial" panose="020B0604020202020204" pitchFamily="34" charset="0"/>
          </a:endParaRPr>
        </a:p>
      </dgm:t>
    </dgm:pt>
    <dgm:pt modelId="{7FD50963-75A8-464C-B4B5-9344018D8348}" type="parTrans" cxnId="{6707F85E-3C39-4CBF-B7EA-824CD17FDC89}">
      <dgm:prSet/>
      <dgm:spPr/>
      <dgm:t>
        <a:bodyPr/>
        <a:lstStyle/>
        <a:p>
          <a:endParaRPr lang="ru-RU" sz="2400">
            <a:latin typeface="+mn-lt"/>
            <a:cs typeface="Arial" panose="020B0604020202020204" pitchFamily="34" charset="0"/>
          </a:endParaRPr>
        </a:p>
      </dgm:t>
    </dgm:pt>
    <dgm:pt modelId="{4FA48746-1AAA-4CC7-887E-7375DFE55569}">
      <dgm:prSet phldrT="[Текст]" custT="1"/>
      <dgm:spPr/>
      <dgm:t>
        <a:bodyPr/>
        <a:lstStyle/>
        <a:p>
          <a:r>
            <a:rPr lang="ru-RU" sz="2400" b="1" i="1" dirty="0">
              <a:solidFill>
                <a:srgbClr val="1F45F6"/>
              </a:solidFill>
              <a:latin typeface="+mn-lt"/>
              <a:cs typeface="Arial" panose="020B0604020202020204" pitchFamily="34" charset="0"/>
            </a:rPr>
            <a:t>Лицо протеста </a:t>
          </a:r>
          <a:r>
            <a:rPr lang="ru-RU" sz="2400" b="1" i="1" dirty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– </a:t>
          </a:r>
          <a:r>
            <a:rPr lang="ru-RU" sz="2400" dirty="0">
              <a:latin typeface="+mn-lt"/>
              <a:cs typeface="Arial" panose="020B0604020202020204" pitchFamily="34" charset="0"/>
            </a:rPr>
            <a:t>убывшая в Вильнюс </a:t>
          </a:r>
          <a:r>
            <a:rPr lang="ru-RU" sz="2400" dirty="0" err="1">
              <a:latin typeface="+mn-lt"/>
              <a:cs typeface="Arial" panose="020B0604020202020204" pitchFamily="34" charset="0"/>
            </a:rPr>
            <a:t>С.Тихановская</a:t>
          </a:r>
          <a:r>
            <a:rPr lang="ru-RU" sz="2400" dirty="0">
              <a:latin typeface="+mn-lt"/>
              <a:cs typeface="Arial" panose="020B0604020202020204" pitchFamily="34" charset="0"/>
            </a:rPr>
            <a:t>, позиционирующая себя в качестве «избранного президента Беларуси» («венесуэльский кейс»)</a:t>
          </a:r>
        </a:p>
      </dgm:t>
    </dgm:pt>
    <dgm:pt modelId="{D11AAC96-415C-44DB-B031-895EEA75621C}" type="sibTrans" cxnId="{3C1B5E62-34E6-4CE6-84C5-9FC9B9194883}">
      <dgm:prSet custT="1"/>
      <dgm:spPr/>
      <dgm:t>
        <a:bodyPr/>
        <a:lstStyle/>
        <a:p>
          <a:endParaRPr lang="ru-RU" sz="2400" dirty="0">
            <a:latin typeface="+mn-lt"/>
            <a:cs typeface="Arial" panose="020B0604020202020204" pitchFamily="34" charset="0"/>
          </a:endParaRPr>
        </a:p>
      </dgm:t>
    </dgm:pt>
    <dgm:pt modelId="{7154E1D7-8D74-441D-B3E9-E314D25941A7}" type="parTrans" cxnId="{3C1B5E62-34E6-4CE6-84C5-9FC9B9194883}">
      <dgm:prSet/>
      <dgm:spPr/>
      <dgm:t>
        <a:bodyPr/>
        <a:lstStyle/>
        <a:p>
          <a:endParaRPr lang="ru-RU" sz="2400">
            <a:latin typeface="+mn-lt"/>
            <a:cs typeface="Arial" panose="020B0604020202020204" pitchFamily="34" charset="0"/>
          </a:endParaRPr>
        </a:p>
      </dgm:t>
    </dgm:pt>
    <dgm:pt modelId="{93818893-A453-4DD6-B679-2F908138F731}">
      <dgm:prSet phldrT="[Текст]" custT="1"/>
      <dgm:spPr/>
      <dgm:t>
        <a:bodyPr/>
        <a:lstStyle/>
        <a:p>
          <a:r>
            <a:rPr lang="ru-RU" sz="2400" b="1" i="1" dirty="0">
              <a:solidFill>
                <a:srgbClr val="1F45F6"/>
              </a:solidFill>
              <a:latin typeface="+mn-lt"/>
              <a:cs typeface="Arial" panose="020B0604020202020204" pitchFamily="34" charset="0"/>
            </a:rPr>
            <a:t>Формирование альтернативных структур </a:t>
          </a:r>
          <a:r>
            <a:rPr lang="ru-RU" sz="2400" dirty="0">
              <a:latin typeface="+mn-lt"/>
              <a:cs typeface="Arial" panose="020B0604020202020204" pitchFamily="34" charset="0"/>
            </a:rPr>
            <a:t>(Координационный совет) с претензией на легитимность</a:t>
          </a:r>
        </a:p>
      </dgm:t>
    </dgm:pt>
    <dgm:pt modelId="{F3864107-4A57-46D3-9F7C-0FF11C08A7BC}" type="sibTrans" cxnId="{7F70BD26-8A64-445F-BD22-39AE18F3BEE2}">
      <dgm:prSet custT="1"/>
      <dgm:spPr/>
      <dgm:t>
        <a:bodyPr/>
        <a:lstStyle/>
        <a:p>
          <a:endParaRPr lang="ru-RU" sz="2400" dirty="0">
            <a:latin typeface="+mn-lt"/>
            <a:cs typeface="Arial" panose="020B0604020202020204" pitchFamily="34" charset="0"/>
          </a:endParaRPr>
        </a:p>
      </dgm:t>
    </dgm:pt>
    <dgm:pt modelId="{EB906558-3DAE-4115-A112-929B86D9C4DF}" type="parTrans" cxnId="{7F70BD26-8A64-445F-BD22-39AE18F3BEE2}">
      <dgm:prSet/>
      <dgm:spPr/>
      <dgm:t>
        <a:bodyPr/>
        <a:lstStyle/>
        <a:p>
          <a:endParaRPr lang="ru-RU" sz="2400">
            <a:latin typeface="+mn-lt"/>
            <a:cs typeface="Arial" panose="020B0604020202020204" pitchFamily="34" charset="0"/>
          </a:endParaRPr>
        </a:p>
      </dgm:t>
    </dgm:pt>
    <dgm:pt modelId="{924E470E-2625-4B4B-85F5-EA9AD392914E}" type="pres">
      <dgm:prSet presAssocID="{EE07161A-F173-415D-BF1D-3A66E3726906}" presName="outerComposite" presStyleCnt="0">
        <dgm:presLayoutVars>
          <dgm:chMax val="5"/>
          <dgm:dir/>
          <dgm:resizeHandles val="exact"/>
        </dgm:presLayoutVars>
      </dgm:prSet>
      <dgm:spPr/>
    </dgm:pt>
    <dgm:pt modelId="{D8373E1A-55B6-4B70-A940-B773C55F2B39}" type="pres">
      <dgm:prSet presAssocID="{EE07161A-F173-415D-BF1D-3A66E3726906}" presName="dummyMaxCanvas" presStyleCnt="0">
        <dgm:presLayoutVars/>
      </dgm:prSet>
      <dgm:spPr/>
    </dgm:pt>
    <dgm:pt modelId="{23EC3D16-089E-4A65-86CD-9CA32130D59D}" type="pres">
      <dgm:prSet presAssocID="{EE07161A-F173-415D-BF1D-3A66E3726906}" presName="ThreeNodes_1" presStyleLbl="node1" presStyleIdx="0" presStyleCnt="3">
        <dgm:presLayoutVars>
          <dgm:bulletEnabled val="1"/>
        </dgm:presLayoutVars>
      </dgm:prSet>
      <dgm:spPr/>
    </dgm:pt>
    <dgm:pt modelId="{1CFC89E6-DC54-4104-8E49-43537BE83DCD}" type="pres">
      <dgm:prSet presAssocID="{EE07161A-F173-415D-BF1D-3A66E3726906}" presName="ThreeNodes_2" presStyleLbl="node1" presStyleIdx="1" presStyleCnt="3" custScaleY="85989">
        <dgm:presLayoutVars>
          <dgm:bulletEnabled val="1"/>
        </dgm:presLayoutVars>
      </dgm:prSet>
      <dgm:spPr/>
    </dgm:pt>
    <dgm:pt modelId="{48401DD4-E14F-4341-B5C9-F923863B27ED}" type="pres">
      <dgm:prSet presAssocID="{EE07161A-F173-415D-BF1D-3A66E3726906}" presName="ThreeNodes_3" presStyleLbl="node1" presStyleIdx="2" presStyleCnt="3">
        <dgm:presLayoutVars>
          <dgm:bulletEnabled val="1"/>
        </dgm:presLayoutVars>
      </dgm:prSet>
      <dgm:spPr/>
    </dgm:pt>
    <dgm:pt modelId="{2CD85A0C-916E-41B1-BE5C-E03C64844408}" type="pres">
      <dgm:prSet presAssocID="{EE07161A-F173-415D-BF1D-3A66E3726906}" presName="ThreeConn_1-2" presStyleLbl="fgAccFollowNode1" presStyleIdx="0" presStyleCnt="2">
        <dgm:presLayoutVars>
          <dgm:bulletEnabled val="1"/>
        </dgm:presLayoutVars>
      </dgm:prSet>
      <dgm:spPr/>
    </dgm:pt>
    <dgm:pt modelId="{A59698BF-39A0-4A0A-8F37-AE7B0E57A0A9}" type="pres">
      <dgm:prSet presAssocID="{EE07161A-F173-415D-BF1D-3A66E3726906}" presName="ThreeConn_2-3" presStyleLbl="fgAccFollowNode1" presStyleIdx="1" presStyleCnt="2">
        <dgm:presLayoutVars>
          <dgm:bulletEnabled val="1"/>
        </dgm:presLayoutVars>
      </dgm:prSet>
      <dgm:spPr/>
    </dgm:pt>
    <dgm:pt modelId="{60E6EA6D-B2A0-4A69-9432-39EC34D026A5}" type="pres">
      <dgm:prSet presAssocID="{EE07161A-F173-415D-BF1D-3A66E3726906}" presName="ThreeNodes_1_text" presStyleLbl="node1" presStyleIdx="2" presStyleCnt="3">
        <dgm:presLayoutVars>
          <dgm:bulletEnabled val="1"/>
        </dgm:presLayoutVars>
      </dgm:prSet>
      <dgm:spPr/>
    </dgm:pt>
    <dgm:pt modelId="{D0C92DCB-4A53-47E6-8C5E-EB0E191154B5}" type="pres">
      <dgm:prSet presAssocID="{EE07161A-F173-415D-BF1D-3A66E3726906}" presName="ThreeNodes_2_text" presStyleLbl="node1" presStyleIdx="2" presStyleCnt="3">
        <dgm:presLayoutVars>
          <dgm:bulletEnabled val="1"/>
        </dgm:presLayoutVars>
      </dgm:prSet>
      <dgm:spPr/>
    </dgm:pt>
    <dgm:pt modelId="{140A752E-09AA-42AB-9962-B651F9F02A39}" type="pres">
      <dgm:prSet presAssocID="{EE07161A-F173-415D-BF1D-3A66E372690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D518004-6B2B-413F-9B7F-56675E5E1FCB}" type="presOf" srcId="{990584EE-ECF5-47FE-AF7E-8CB99006D601}" destId="{48401DD4-E14F-4341-B5C9-F923863B27ED}" srcOrd="0" destOrd="0" presId="urn:microsoft.com/office/officeart/2005/8/layout/vProcess5"/>
    <dgm:cxn modelId="{2D21D416-C965-4545-B590-2469A70EFBA3}" type="presOf" srcId="{F3864107-4A57-46D3-9F7C-0FF11C08A7BC}" destId="{2CD85A0C-916E-41B1-BE5C-E03C64844408}" srcOrd="0" destOrd="0" presId="urn:microsoft.com/office/officeart/2005/8/layout/vProcess5"/>
    <dgm:cxn modelId="{19C79D1F-E623-45CF-9A2B-3B48F17E0153}" type="presOf" srcId="{990584EE-ECF5-47FE-AF7E-8CB99006D601}" destId="{140A752E-09AA-42AB-9962-B651F9F02A39}" srcOrd="1" destOrd="0" presId="urn:microsoft.com/office/officeart/2005/8/layout/vProcess5"/>
    <dgm:cxn modelId="{7F70BD26-8A64-445F-BD22-39AE18F3BEE2}" srcId="{EE07161A-F173-415D-BF1D-3A66E3726906}" destId="{93818893-A453-4DD6-B679-2F908138F731}" srcOrd="0" destOrd="0" parTransId="{EB906558-3DAE-4115-A112-929B86D9C4DF}" sibTransId="{F3864107-4A57-46D3-9F7C-0FF11C08A7BC}"/>
    <dgm:cxn modelId="{CE754D36-11DE-4567-A241-4EEF683DC996}" type="presOf" srcId="{93818893-A453-4DD6-B679-2F908138F731}" destId="{60E6EA6D-B2A0-4A69-9432-39EC34D026A5}" srcOrd="1" destOrd="0" presId="urn:microsoft.com/office/officeart/2005/8/layout/vProcess5"/>
    <dgm:cxn modelId="{6707F85E-3C39-4CBF-B7EA-824CD17FDC89}" srcId="{EE07161A-F173-415D-BF1D-3A66E3726906}" destId="{990584EE-ECF5-47FE-AF7E-8CB99006D601}" srcOrd="2" destOrd="0" parTransId="{7FD50963-75A8-464C-B4B5-9344018D8348}" sibTransId="{33251971-A1B8-4151-868C-30B39A3B2640}"/>
    <dgm:cxn modelId="{3C1B5E62-34E6-4CE6-84C5-9FC9B9194883}" srcId="{EE07161A-F173-415D-BF1D-3A66E3726906}" destId="{4FA48746-1AAA-4CC7-887E-7375DFE55569}" srcOrd="1" destOrd="0" parTransId="{7154E1D7-8D74-441D-B3E9-E314D25941A7}" sibTransId="{D11AAC96-415C-44DB-B031-895EEA75621C}"/>
    <dgm:cxn modelId="{20ABC26A-BC18-4A80-9CA2-454BC588374F}" type="presOf" srcId="{D11AAC96-415C-44DB-B031-895EEA75621C}" destId="{A59698BF-39A0-4A0A-8F37-AE7B0E57A0A9}" srcOrd="0" destOrd="0" presId="urn:microsoft.com/office/officeart/2005/8/layout/vProcess5"/>
    <dgm:cxn modelId="{1C39D49A-275F-4E1D-9BB9-70058D82CFD9}" type="presOf" srcId="{4FA48746-1AAA-4CC7-887E-7375DFE55569}" destId="{1CFC89E6-DC54-4104-8E49-43537BE83DCD}" srcOrd="0" destOrd="0" presId="urn:microsoft.com/office/officeart/2005/8/layout/vProcess5"/>
    <dgm:cxn modelId="{1F23F1CD-E7E4-4CF5-B37F-CC28F961A0FD}" type="presOf" srcId="{93818893-A453-4DD6-B679-2F908138F731}" destId="{23EC3D16-089E-4A65-86CD-9CA32130D59D}" srcOrd="0" destOrd="0" presId="urn:microsoft.com/office/officeart/2005/8/layout/vProcess5"/>
    <dgm:cxn modelId="{EE7C96D2-329B-48E3-A7F3-487CB6151156}" type="presOf" srcId="{EE07161A-F173-415D-BF1D-3A66E3726906}" destId="{924E470E-2625-4B4B-85F5-EA9AD392914E}" srcOrd="0" destOrd="0" presId="urn:microsoft.com/office/officeart/2005/8/layout/vProcess5"/>
    <dgm:cxn modelId="{945997D2-DDB8-4A99-A2C1-3CA03C9C43A7}" type="presOf" srcId="{4FA48746-1AAA-4CC7-887E-7375DFE55569}" destId="{D0C92DCB-4A53-47E6-8C5E-EB0E191154B5}" srcOrd="1" destOrd="0" presId="urn:microsoft.com/office/officeart/2005/8/layout/vProcess5"/>
    <dgm:cxn modelId="{00343495-BB1E-4C55-9F72-A7DBB361B177}" type="presParOf" srcId="{924E470E-2625-4B4B-85F5-EA9AD392914E}" destId="{D8373E1A-55B6-4B70-A940-B773C55F2B39}" srcOrd="0" destOrd="0" presId="urn:microsoft.com/office/officeart/2005/8/layout/vProcess5"/>
    <dgm:cxn modelId="{46FA9B98-410E-4F72-925C-042511B1A232}" type="presParOf" srcId="{924E470E-2625-4B4B-85F5-EA9AD392914E}" destId="{23EC3D16-089E-4A65-86CD-9CA32130D59D}" srcOrd="1" destOrd="0" presId="urn:microsoft.com/office/officeart/2005/8/layout/vProcess5"/>
    <dgm:cxn modelId="{F32B750A-60C3-49CF-976D-59CCC310DDE7}" type="presParOf" srcId="{924E470E-2625-4B4B-85F5-EA9AD392914E}" destId="{1CFC89E6-DC54-4104-8E49-43537BE83DCD}" srcOrd="2" destOrd="0" presId="urn:microsoft.com/office/officeart/2005/8/layout/vProcess5"/>
    <dgm:cxn modelId="{44DF90AF-8913-41C4-8C4F-A7009D2A5251}" type="presParOf" srcId="{924E470E-2625-4B4B-85F5-EA9AD392914E}" destId="{48401DD4-E14F-4341-B5C9-F923863B27ED}" srcOrd="3" destOrd="0" presId="urn:microsoft.com/office/officeart/2005/8/layout/vProcess5"/>
    <dgm:cxn modelId="{B898D82E-A403-43CB-B81D-4221CCB08A17}" type="presParOf" srcId="{924E470E-2625-4B4B-85F5-EA9AD392914E}" destId="{2CD85A0C-916E-41B1-BE5C-E03C64844408}" srcOrd="4" destOrd="0" presId="urn:microsoft.com/office/officeart/2005/8/layout/vProcess5"/>
    <dgm:cxn modelId="{19055DF4-EAB1-4CF2-9587-38CE4459217E}" type="presParOf" srcId="{924E470E-2625-4B4B-85F5-EA9AD392914E}" destId="{A59698BF-39A0-4A0A-8F37-AE7B0E57A0A9}" srcOrd="5" destOrd="0" presId="urn:microsoft.com/office/officeart/2005/8/layout/vProcess5"/>
    <dgm:cxn modelId="{B58D5723-BF8E-488C-8091-76BCA73A406E}" type="presParOf" srcId="{924E470E-2625-4B4B-85F5-EA9AD392914E}" destId="{60E6EA6D-B2A0-4A69-9432-39EC34D026A5}" srcOrd="6" destOrd="0" presId="urn:microsoft.com/office/officeart/2005/8/layout/vProcess5"/>
    <dgm:cxn modelId="{0650A5D8-1B48-4F66-A16F-2D0C37029453}" type="presParOf" srcId="{924E470E-2625-4B4B-85F5-EA9AD392914E}" destId="{D0C92DCB-4A53-47E6-8C5E-EB0E191154B5}" srcOrd="7" destOrd="0" presId="urn:microsoft.com/office/officeart/2005/8/layout/vProcess5"/>
    <dgm:cxn modelId="{8075648B-D531-439D-8EEA-6CEABCDA0991}" type="presParOf" srcId="{924E470E-2625-4B4B-85F5-EA9AD392914E}" destId="{140A752E-09AA-42AB-9962-B651F9F02A3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809F747-B0BA-44C4-8FC7-9B19E29E6AE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EA806A-6D29-4530-BDA1-6202E3F7400B}">
      <dgm:prSet phldrT="[Текст]" custT="1"/>
      <dgm:spPr/>
      <dgm:t>
        <a:bodyPr/>
        <a:lstStyle/>
        <a:p>
          <a:r>
            <a:rPr lang="ru-RU" sz="3600" dirty="0"/>
            <a:t>1</a:t>
          </a:r>
        </a:p>
      </dgm:t>
    </dgm:pt>
    <dgm:pt modelId="{EB2EE26E-D7F5-4F92-A2D4-0B6BBB6DE21A}" type="parTrans" cxnId="{035BEC33-3548-4CDB-9A1D-F51A4B92696B}">
      <dgm:prSet/>
      <dgm:spPr/>
      <dgm:t>
        <a:bodyPr/>
        <a:lstStyle/>
        <a:p>
          <a:endParaRPr lang="ru-RU" sz="2800"/>
        </a:p>
      </dgm:t>
    </dgm:pt>
    <dgm:pt modelId="{C4B52F19-DF1C-43E7-B003-18207B67E80E}" type="sibTrans" cxnId="{035BEC33-3548-4CDB-9A1D-F51A4B92696B}">
      <dgm:prSet/>
      <dgm:spPr/>
      <dgm:t>
        <a:bodyPr/>
        <a:lstStyle/>
        <a:p>
          <a:endParaRPr lang="ru-RU" sz="2800"/>
        </a:p>
      </dgm:t>
    </dgm:pt>
    <dgm:pt modelId="{4AD16901-05BA-414C-BB4E-C67B128AC12B}">
      <dgm:prSet phldrT="[Текст]" custT="1"/>
      <dgm:spPr/>
      <dgm:t>
        <a:bodyPr/>
        <a:lstStyle/>
        <a:p>
          <a:r>
            <a:rPr lang="ru-RU" sz="2000" dirty="0"/>
            <a:t>В Беларуси имеют место </a:t>
          </a:r>
          <a:r>
            <a:rPr lang="ru-RU" sz="2000" b="1" dirty="0">
              <a:solidFill>
                <a:srgbClr val="1F45F6"/>
              </a:solidFill>
            </a:rPr>
            <a:t>признаки не классической, а гибридной цветной революции</a:t>
          </a:r>
          <a:r>
            <a:rPr lang="ru-RU" sz="2000" dirty="0"/>
            <a:t>, сочетающей в себе элементы буржуазных, пролетарских, цветных и сетевых форм протеста</a:t>
          </a:r>
        </a:p>
      </dgm:t>
    </dgm:pt>
    <dgm:pt modelId="{D5DA65A9-5954-4A3E-B73A-59F09A00BB7E}" type="parTrans" cxnId="{8971B25C-C3E0-476F-9F06-3CAD796464AC}">
      <dgm:prSet/>
      <dgm:spPr/>
      <dgm:t>
        <a:bodyPr/>
        <a:lstStyle/>
        <a:p>
          <a:endParaRPr lang="ru-RU" sz="2800"/>
        </a:p>
      </dgm:t>
    </dgm:pt>
    <dgm:pt modelId="{F31B5EF7-7924-44E8-A369-7EC933C9A092}" type="sibTrans" cxnId="{8971B25C-C3E0-476F-9F06-3CAD796464AC}">
      <dgm:prSet/>
      <dgm:spPr/>
      <dgm:t>
        <a:bodyPr/>
        <a:lstStyle/>
        <a:p>
          <a:endParaRPr lang="ru-RU" sz="2800"/>
        </a:p>
      </dgm:t>
    </dgm:pt>
    <dgm:pt modelId="{2F25AE9E-07E1-4C9B-A1D7-C26D1D5F28DD}">
      <dgm:prSet phldrT="[Текст]" custT="1"/>
      <dgm:spPr/>
      <dgm:t>
        <a:bodyPr/>
        <a:lstStyle/>
        <a:p>
          <a:r>
            <a:rPr lang="ru-RU" sz="3600" dirty="0"/>
            <a:t>2</a:t>
          </a:r>
        </a:p>
      </dgm:t>
    </dgm:pt>
    <dgm:pt modelId="{E5ED1C75-081D-411F-B351-C8B3732D50D4}" type="parTrans" cxnId="{C5C03AC1-5833-43DF-ABFA-0D46D7BAD167}">
      <dgm:prSet/>
      <dgm:spPr/>
      <dgm:t>
        <a:bodyPr/>
        <a:lstStyle/>
        <a:p>
          <a:endParaRPr lang="ru-RU" sz="2800"/>
        </a:p>
      </dgm:t>
    </dgm:pt>
    <dgm:pt modelId="{FCA3289F-73DF-4859-8505-2529ACB9DCE3}" type="sibTrans" cxnId="{C5C03AC1-5833-43DF-ABFA-0D46D7BAD167}">
      <dgm:prSet/>
      <dgm:spPr/>
      <dgm:t>
        <a:bodyPr/>
        <a:lstStyle/>
        <a:p>
          <a:endParaRPr lang="ru-RU" sz="2800"/>
        </a:p>
      </dgm:t>
    </dgm:pt>
    <dgm:pt modelId="{58A771F9-D2AF-4B8C-8C48-62FD9082B4BD}">
      <dgm:prSet phldrT="[Текст]" custT="1"/>
      <dgm:spPr/>
      <dgm:t>
        <a:bodyPr/>
        <a:lstStyle/>
        <a:p>
          <a:r>
            <a:rPr lang="ru-RU" sz="2000" dirty="0"/>
            <a:t>Постепенное </a:t>
          </a:r>
          <a:r>
            <a:rPr lang="ru-RU" sz="2000" b="1" dirty="0">
              <a:solidFill>
                <a:srgbClr val="1F45F6"/>
              </a:solidFill>
            </a:rPr>
            <a:t>нарастание классовой сегрегации </a:t>
          </a:r>
          <a:r>
            <a:rPr lang="ru-RU" sz="2000" dirty="0"/>
            <a:t>и противоречий – атрибутов классической </a:t>
          </a:r>
          <a:r>
            <a:rPr lang="ru-RU" sz="2000" b="1" dirty="0"/>
            <a:t>буржуазной революции </a:t>
          </a:r>
        </a:p>
      </dgm:t>
    </dgm:pt>
    <dgm:pt modelId="{87BCCF28-84C5-425D-A2E2-032EF53616D5}" type="parTrans" cxnId="{6832419B-B858-4824-944A-74035ADDF776}">
      <dgm:prSet/>
      <dgm:spPr/>
      <dgm:t>
        <a:bodyPr/>
        <a:lstStyle/>
        <a:p>
          <a:endParaRPr lang="ru-RU" sz="2800"/>
        </a:p>
      </dgm:t>
    </dgm:pt>
    <dgm:pt modelId="{89895EC8-D035-4397-BA23-1E721E2B3A3C}" type="sibTrans" cxnId="{6832419B-B858-4824-944A-74035ADDF776}">
      <dgm:prSet/>
      <dgm:spPr/>
      <dgm:t>
        <a:bodyPr/>
        <a:lstStyle/>
        <a:p>
          <a:endParaRPr lang="ru-RU" sz="2800"/>
        </a:p>
      </dgm:t>
    </dgm:pt>
    <dgm:pt modelId="{8B26CCB4-DCBB-4923-8171-5B5DCFF0D6AB}">
      <dgm:prSet phldrT="[Текст]" custT="1"/>
      <dgm:spPr/>
      <dgm:t>
        <a:bodyPr/>
        <a:lstStyle/>
        <a:p>
          <a:r>
            <a:rPr lang="en-US" sz="3600" dirty="0"/>
            <a:t>3</a:t>
          </a:r>
          <a:endParaRPr lang="ru-RU" sz="3600" dirty="0"/>
        </a:p>
      </dgm:t>
    </dgm:pt>
    <dgm:pt modelId="{365EE7D7-293B-4F45-AAE2-82D4D21ABA82}" type="parTrans" cxnId="{A37FE698-B868-4D6A-B6B6-0F016DD58AE5}">
      <dgm:prSet/>
      <dgm:spPr/>
      <dgm:t>
        <a:bodyPr/>
        <a:lstStyle/>
        <a:p>
          <a:endParaRPr lang="ru-RU" sz="2800"/>
        </a:p>
      </dgm:t>
    </dgm:pt>
    <dgm:pt modelId="{331F437E-656C-4F5B-BF1A-569362398F4A}" type="sibTrans" cxnId="{A37FE698-B868-4D6A-B6B6-0F016DD58AE5}">
      <dgm:prSet/>
      <dgm:spPr/>
      <dgm:t>
        <a:bodyPr/>
        <a:lstStyle/>
        <a:p>
          <a:endParaRPr lang="ru-RU" sz="2800"/>
        </a:p>
      </dgm:t>
    </dgm:pt>
    <dgm:pt modelId="{E3F16106-4C6C-4CEA-82B9-87BB3FD74CD6}">
      <dgm:prSet phldrT="[Текст]" custT="1"/>
      <dgm:spPr/>
      <dgm:t>
        <a:bodyPr/>
        <a:lstStyle/>
        <a:p>
          <a:r>
            <a:rPr lang="ru-RU" sz="2000" dirty="0"/>
            <a:t>Пролетарский элемент заключался в том, что активному протестному ядру удалось по касательной вовлечь рабочий класс</a:t>
          </a:r>
          <a:r>
            <a:rPr lang="en-US" sz="2000" dirty="0"/>
            <a:t> (</a:t>
          </a:r>
          <a:r>
            <a:rPr lang="ru-RU" sz="2000" dirty="0" err="1"/>
            <a:t>МТЗ</a:t>
          </a:r>
          <a:r>
            <a:rPr lang="ru-RU" sz="2000" dirty="0"/>
            <a:t>, МАЗ, «Беларуськалий», «</a:t>
          </a:r>
          <a:r>
            <a:rPr lang="ru-RU" sz="2000" dirty="0" err="1"/>
            <a:t>Белшина</a:t>
          </a:r>
          <a:r>
            <a:rPr lang="ru-RU" sz="2000" dirty="0"/>
            <a:t>» и др.)</a:t>
          </a:r>
        </a:p>
      </dgm:t>
    </dgm:pt>
    <dgm:pt modelId="{74CD7D4E-49AE-4105-94D3-1E75E6F3C3ED}" type="parTrans" cxnId="{C2578BC3-17BF-44DD-A492-834E25607898}">
      <dgm:prSet/>
      <dgm:spPr/>
      <dgm:t>
        <a:bodyPr/>
        <a:lstStyle/>
        <a:p>
          <a:endParaRPr lang="ru-RU" sz="2800"/>
        </a:p>
      </dgm:t>
    </dgm:pt>
    <dgm:pt modelId="{67B6089B-8C73-4C58-B0A1-FBE82859C13D}" type="sibTrans" cxnId="{C2578BC3-17BF-44DD-A492-834E25607898}">
      <dgm:prSet/>
      <dgm:spPr/>
      <dgm:t>
        <a:bodyPr/>
        <a:lstStyle/>
        <a:p>
          <a:endParaRPr lang="ru-RU" sz="2800"/>
        </a:p>
      </dgm:t>
    </dgm:pt>
    <dgm:pt modelId="{32B6F878-A7CC-418F-8E23-D87F65B5B20F}">
      <dgm:prSet phldrT="[Текст]" custT="1"/>
      <dgm:spPr/>
      <dgm:t>
        <a:bodyPr/>
        <a:lstStyle/>
        <a:p>
          <a:r>
            <a:rPr lang="ru-RU" sz="3600" dirty="0"/>
            <a:t>4</a:t>
          </a:r>
        </a:p>
      </dgm:t>
    </dgm:pt>
    <dgm:pt modelId="{36AFE3B1-BE7E-49BD-A699-00CB95CBA67E}" type="parTrans" cxnId="{A69B6AFA-C99F-4A51-814C-6B08FB7E0E04}">
      <dgm:prSet/>
      <dgm:spPr/>
      <dgm:t>
        <a:bodyPr/>
        <a:lstStyle/>
        <a:p>
          <a:endParaRPr lang="ru-RU" sz="2800"/>
        </a:p>
      </dgm:t>
    </dgm:pt>
    <dgm:pt modelId="{F0150B74-DFFD-4163-9B72-2B40C83FBE78}" type="sibTrans" cxnId="{A69B6AFA-C99F-4A51-814C-6B08FB7E0E04}">
      <dgm:prSet/>
      <dgm:spPr/>
      <dgm:t>
        <a:bodyPr/>
        <a:lstStyle/>
        <a:p>
          <a:endParaRPr lang="ru-RU" sz="2800"/>
        </a:p>
      </dgm:t>
    </dgm:pt>
    <dgm:pt modelId="{1F0879FB-5D71-44CC-B884-D7F57E975365}">
      <dgm:prSet custT="1"/>
      <dgm:spPr/>
      <dgm:t>
        <a:bodyPr/>
        <a:lstStyle/>
        <a:p>
          <a:r>
            <a:rPr lang="ru-RU" sz="2000" dirty="0"/>
            <a:t>Элементы цветной революции реализовались посредством </a:t>
          </a:r>
          <a:r>
            <a:rPr lang="ru-RU" sz="2000" b="1" dirty="0">
              <a:solidFill>
                <a:srgbClr val="1F45F6"/>
              </a:solidFill>
            </a:rPr>
            <a:t>вертикально управляемых инструментов </a:t>
          </a:r>
          <a:r>
            <a:rPr lang="ru-RU" sz="2000" dirty="0"/>
            <a:t>(</a:t>
          </a:r>
          <a:r>
            <a:rPr lang="ru-RU" sz="2000" dirty="0" err="1"/>
            <a:t>Telegram</a:t>
          </a:r>
          <a:r>
            <a:rPr lang="ru-RU" sz="2000" dirty="0"/>
            <a:t>-каналы; финансовая «интервенция» Еврокомиссии в размере 53 миллиона евро; подготовленные и управляемые боевые группы)</a:t>
          </a:r>
        </a:p>
      </dgm:t>
    </dgm:pt>
    <dgm:pt modelId="{B09B0AE3-3F74-4AE0-A191-A0D37DD7A28B}" type="parTrans" cxnId="{48BBEE66-0254-493B-95BC-F8D3FB5D2ACE}">
      <dgm:prSet/>
      <dgm:spPr/>
      <dgm:t>
        <a:bodyPr/>
        <a:lstStyle/>
        <a:p>
          <a:endParaRPr lang="ru-RU" sz="2800"/>
        </a:p>
      </dgm:t>
    </dgm:pt>
    <dgm:pt modelId="{316A0146-AAA9-4154-AE60-15A65FCC448D}" type="sibTrans" cxnId="{48BBEE66-0254-493B-95BC-F8D3FB5D2ACE}">
      <dgm:prSet/>
      <dgm:spPr/>
      <dgm:t>
        <a:bodyPr/>
        <a:lstStyle/>
        <a:p>
          <a:endParaRPr lang="ru-RU" sz="2800"/>
        </a:p>
      </dgm:t>
    </dgm:pt>
    <dgm:pt modelId="{E6CBFFEA-4CB3-46CC-87A6-13B2572188E1}">
      <dgm:prSet custT="1"/>
      <dgm:spPr/>
      <dgm:t>
        <a:bodyPr/>
        <a:lstStyle/>
        <a:p>
          <a:r>
            <a:rPr lang="ru-RU" sz="2000" dirty="0"/>
            <a:t>5</a:t>
          </a:r>
        </a:p>
      </dgm:t>
    </dgm:pt>
    <dgm:pt modelId="{523CB12D-48D0-4C9E-8C09-B280F657EA39}" type="parTrans" cxnId="{F84EF186-5F0C-40CE-99D7-76CEA8DE9C39}">
      <dgm:prSet/>
      <dgm:spPr/>
      <dgm:t>
        <a:bodyPr/>
        <a:lstStyle/>
        <a:p>
          <a:endParaRPr lang="ru-RU"/>
        </a:p>
      </dgm:t>
    </dgm:pt>
    <dgm:pt modelId="{15CC238F-A139-43EC-A97E-6BD6525002CE}" type="sibTrans" cxnId="{F84EF186-5F0C-40CE-99D7-76CEA8DE9C39}">
      <dgm:prSet/>
      <dgm:spPr/>
      <dgm:t>
        <a:bodyPr/>
        <a:lstStyle/>
        <a:p>
          <a:endParaRPr lang="ru-RU"/>
        </a:p>
      </dgm:t>
    </dgm:pt>
    <dgm:pt modelId="{C25EFF9D-D1F2-4563-8067-FE2218BE98E1}">
      <dgm:prSet custT="1"/>
      <dgm:spPr/>
      <dgm:t>
        <a:bodyPr/>
        <a:lstStyle/>
        <a:p>
          <a:r>
            <a:rPr lang="ru-RU" sz="2000" dirty="0"/>
            <a:t>Элементы </a:t>
          </a:r>
          <a:r>
            <a:rPr lang="ru-RU" sz="2000" b="1" dirty="0">
              <a:solidFill>
                <a:srgbClr val="1F45F6"/>
              </a:solidFill>
            </a:rPr>
            <a:t>децентрализованной сетевой самоорганизации </a:t>
          </a:r>
          <a:r>
            <a:rPr lang="ru-RU" sz="2000" dirty="0"/>
            <a:t>«снизу» реализовывались при помощи региональных </a:t>
          </a:r>
          <a:r>
            <a:rPr lang="ru-RU" sz="2000" dirty="0" err="1"/>
            <a:t>Telegram</a:t>
          </a:r>
          <a:r>
            <a:rPr lang="ru-RU" sz="2000" dirty="0"/>
            <a:t>-каналов, фондов помощи протестующим таких как </a:t>
          </a:r>
          <a:r>
            <a:rPr lang="ru-RU" sz="2000" dirty="0" err="1"/>
            <a:t>By_help</a:t>
          </a:r>
          <a:r>
            <a:rPr lang="ru-RU" sz="2000" dirty="0"/>
            <a:t>, </a:t>
          </a:r>
          <a:r>
            <a:rPr lang="ru-RU" sz="2000" dirty="0" err="1"/>
            <a:t>BYSOL</a:t>
          </a:r>
          <a:r>
            <a:rPr lang="ru-RU" sz="2000" dirty="0"/>
            <a:t>, платформы «ИМЕНА»</a:t>
          </a:r>
        </a:p>
      </dgm:t>
    </dgm:pt>
    <dgm:pt modelId="{EE1C23BC-DF7D-4277-B65A-AEE6D2DBEB74}" type="parTrans" cxnId="{498083DF-3F83-4309-8000-CEBC8DFFF2D3}">
      <dgm:prSet/>
      <dgm:spPr/>
      <dgm:t>
        <a:bodyPr/>
        <a:lstStyle/>
        <a:p>
          <a:endParaRPr lang="ru-RU"/>
        </a:p>
      </dgm:t>
    </dgm:pt>
    <dgm:pt modelId="{30F4A299-4D34-4E2B-8170-361C4DFC2835}" type="sibTrans" cxnId="{498083DF-3F83-4309-8000-CEBC8DFFF2D3}">
      <dgm:prSet/>
      <dgm:spPr/>
      <dgm:t>
        <a:bodyPr/>
        <a:lstStyle/>
        <a:p>
          <a:endParaRPr lang="ru-RU"/>
        </a:p>
      </dgm:t>
    </dgm:pt>
    <dgm:pt modelId="{62142351-5133-428F-AF4B-587F4F668B73}" type="pres">
      <dgm:prSet presAssocID="{5809F747-B0BA-44C4-8FC7-9B19E29E6AEC}" presName="linearFlow" presStyleCnt="0">
        <dgm:presLayoutVars>
          <dgm:dir/>
          <dgm:animLvl val="lvl"/>
          <dgm:resizeHandles val="exact"/>
        </dgm:presLayoutVars>
      </dgm:prSet>
      <dgm:spPr/>
    </dgm:pt>
    <dgm:pt modelId="{8AFC5378-8447-4BB9-B14F-DADE4B319E39}" type="pres">
      <dgm:prSet presAssocID="{1BEA806A-6D29-4530-BDA1-6202E3F7400B}" presName="composite" presStyleCnt="0"/>
      <dgm:spPr/>
    </dgm:pt>
    <dgm:pt modelId="{330BF3ED-739B-458A-9469-2D9CD6AF0D97}" type="pres">
      <dgm:prSet presAssocID="{1BEA806A-6D29-4530-BDA1-6202E3F7400B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F03B4FC9-9040-4CF0-99C2-94ABB15890E4}" type="pres">
      <dgm:prSet presAssocID="{1BEA806A-6D29-4530-BDA1-6202E3F7400B}" presName="descendantText" presStyleLbl="alignAcc1" presStyleIdx="0" presStyleCnt="5">
        <dgm:presLayoutVars>
          <dgm:bulletEnabled val="1"/>
        </dgm:presLayoutVars>
      </dgm:prSet>
      <dgm:spPr/>
    </dgm:pt>
    <dgm:pt modelId="{BDB12C96-30E9-43FE-9E70-EFC95E2CD011}" type="pres">
      <dgm:prSet presAssocID="{C4B52F19-DF1C-43E7-B003-18207B67E80E}" presName="sp" presStyleCnt="0"/>
      <dgm:spPr/>
    </dgm:pt>
    <dgm:pt modelId="{76392A94-D977-4DAA-8A0C-6F5F37CF6AE0}" type="pres">
      <dgm:prSet presAssocID="{2F25AE9E-07E1-4C9B-A1D7-C26D1D5F28DD}" presName="composite" presStyleCnt="0"/>
      <dgm:spPr/>
    </dgm:pt>
    <dgm:pt modelId="{912A2E43-CE3D-4CDD-892A-A05DE0AFF6A5}" type="pres">
      <dgm:prSet presAssocID="{2F25AE9E-07E1-4C9B-A1D7-C26D1D5F28DD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B2B8DCA8-F03C-4D6C-B799-008C4BCCE3C7}" type="pres">
      <dgm:prSet presAssocID="{2F25AE9E-07E1-4C9B-A1D7-C26D1D5F28DD}" presName="descendantText" presStyleLbl="alignAcc1" presStyleIdx="1" presStyleCnt="5">
        <dgm:presLayoutVars>
          <dgm:bulletEnabled val="1"/>
        </dgm:presLayoutVars>
      </dgm:prSet>
      <dgm:spPr/>
    </dgm:pt>
    <dgm:pt modelId="{1B1D0003-4534-4B06-9EE7-56066F96B021}" type="pres">
      <dgm:prSet presAssocID="{FCA3289F-73DF-4859-8505-2529ACB9DCE3}" presName="sp" presStyleCnt="0"/>
      <dgm:spPr/>
    </dgm:pt>
    <dgm:pt modelId="{6C38918B-3540-448E-A9C0-7F3331CBAF2E}" type="pres">
      <dgm:prSet presAssocID="{8B26CCB4-DCBB-4923-8171-5B5DCFF0D6AB}" presName="composite" presStyleCnt="0"/>
      <dgm:spPr/>
    </dgm:pt>
    <dgm:pt modelId="{DB2D64EA-636D-40EF-91A0-A5A594AFFD72}" type="pres">
      <dgm:prSet presAssocID="{8B26CCB4-DCBB-4923-8171-5B5DCFF0D6AB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5B3680CF-D543-42E6-B757-FC946B6EBD90}" type="pres">
      <dgm:prSet presAssocID="{8B26CCB4-DCBB-4923-8171-5B5DCFF0D6AB}" presName="descendantText" presStyleLbl="alignAcc1" presStyleIdx="2" presStyleCnt="5">
        <dgm:presLayoutVars>
          <dgm:bulletEnabled val="1"/>
        </dgm:presLayoutVars>
      </dgm:prSet>
      <dgm:spPr/>
    </dgm:pt>
    <dgm:pt modelId="{C60D778C-15E1-4C33-9E03-EDDD932F0241}" type="pres">
      <dgm:prSet presAssocID="{331F437E-656C-4F5B-BF1A-569362398F4A}" presName="sp" presStyleCnt="0"/>
      <dgm:spPr/>
    </dgm:pt>
    <dgm:pt modelId="{7ED47E34-6C0F-4031-BDF6-25772F265618}" type="pres">
      <dgm:prSet presAssocID="{32B6F878-A7CC-418F-8E23-D87F65B5B20F}" presName="composite" presStyleCnt="0"/>
      <dgm:spPr/>
    </dgm:pt>
    <dgm:pt modelId="{8CFD1AB5-EF54-40A3-BC7A-952A63FFAB29}" type="pres">
      <dgm:prSet presAssocID="{32B6F878-A7CC-418F-8E23-D87F65B5B20F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CF3C8C88-4BB6-4149-9192-CEFFEA765270}" type="pres">
      <dgm:prSet presAssocID="{32B6F878-A7CC-418F-8E23-D87F65B5B20F}" presName="descendantText" presStyleLbl="alignAcc1" presStyleIdx="3" presStyleCnt="5" custScaleY="125401" custLinFactNeighborX="-177" custLinFactNeighborY="2233">
        <dgm:presLayoutVars>
          <dgm:bulletEnabled val="1"/>
        </dgm:presLayoutVars>
      </dgm:prSet>
      <dgm:spPr/>
    </dgm:pt>
    <dgm:pt modelId="{09930C29-3A43-4555-893A-20C7049D5F2F}" type="pres">
      <dgm:prSet presAssocID="{F0150B74-DFFD-4163-9B72-2B40C83FBE78}" presName="sp" presStyleCnt="0"/>
      <dgm:spPr/>
    </dgm:pt>
    <dgm:pt modelId="{1958A6C3-9B91-47D1-9518-DBFCE9A1EE31}" type="pres">
      <dgm:prSet presAssocID="{E6CBFFEA-4CB3-46CC-87A6-13B2572188E1}" presName="composite" presStyleCnt="0"/>
      <dgm:spPr/>
    </dgm:pt>
    <dgm:pt modelId="{5812E1FD-3646-403A-965D-6FBFA938FA31}" type="pres">
      <dgm:prSet presAssocID="{E6CBFFEA-4CB3-46CC-87A6-13B2572188E1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CF462905-B224-49EF-8BB2-7DF3CA5F3BCF}" type="pres">
      <dgm:prSet presAssocID="{E6CBFFEA-4CB3-46CC-87A6-13B2572188E1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035BEC33-3548-4CDB-9A1D-F51A4B92696B}" srcId="{5809F747-B0BA-44C4-8FC7-9B19E29E6AEC}" destId="{1BEA806A-6D29-4530-BDA1-6202E3F7400B}" srcOrd="0" destOrd="0" parTransId="{EB2EE26E-D7F5-4F92-A2D4-0B6BBB6DE21A}" sibTransId="{C4B52F19-DF1C-43E7-B003-18207B67E80E}"/>
    <dgm:cxn modelId="{A63E6740-50C4-45B1-BA7D-66F52DE22B26}" type="presOf" srcId="{5809F747-B0BA-44C4-8FC7-9B19E29E6AEC}" destId="{62142351-5133-428F-AF4B-587F4F668B73}" srcOrd="0" destOrd="0" presId="urn:microsoft.com/office/officeart/2005/8/layout/chevron2"/>
    <dgm:cxn modelId="{8971B25C-C3E0-476F-9F06-3CAD796464AC}" srcId="{1BEA806A-6D29-4530-BDA1-6202E3F7400B}" destId="{4AD16901-05BA-414C-BB4E-C67B128AC12B}" srcOrd="0" destOrd="0" parTransId="{D5DA65A9-5954-4A3E-B73A-59F09A00BB7E}" sibTransId="{F31B5EF7-7924-44E8-A369-7EC933C9A092}"/>
    <dgm:cxn modelId="{48BBEE66-0254-493B-95BC-F8D3FB5D2ACE}" srcId="{32B6F878-A7CC-418F-8E23-D87F65B5B20F}" destId="{1F0879FB-5D71-44CC-B884-D7F57E975365}" srcOrd="0" destOrd="0" parTransId="{B09B0AE3-3F74-4AE0-A191-A0D37DD7A28B}" sibTransId="{316A0146-AAA9-4154-AE60-15A65FCC448D}"/>
    <dgm:cxn modelId="{1B8F9E4D-A706-45BA-89A9-2A72F1456288}" type="presOf" srcId="{4AD16901-05BA-414C-BB4E-C67B128AC12B}" destId="{F03B4FC9-9040-4CF0-99C2-94ABB15890E4}" srcOrd="0" destOrd="0" presId="urn:microsoft.com/office/officeart/2005/8/layout/chevron2"/>
    <dgm:cxn modelId="{BFD17558-01AE-4E85-B65E-98B023501FF1}" type="presOf" srcId="{E6CBFFEA-4CB3-46CC-87A6-13B2572188E1}" destId="{5812E1FD-3646-403A-965D-6FBFA938FA31}" srcOrd="0" destOrd="0" presId="urn:microsoft.com/office/officeart/2005/8/layout/chevron2"/>
    <dgm:cxn modelId="{FDA93379-F60C-4B91-8FF8-6B327977E2A0}" type="presOf" srcId="{1BEA806A-6D29-4530-BDA1-6202E3F7400B}" destId="{330BF3ED-739B-458A-9469-2D9CD6AF0D97}" srcOrd="0" destOrd="0" presId="urn:microsoft.com/office/officeart/2005/8/layout/chevron2"/>
    <dgm:cxn modelId="{F84EF186-5F0C-40CE-99D7-76CEA8DE9C39}" srcId="{5809F747-B0BA-44C4-8FC7-9B19E29E6AEC}" destId="{E6CBFFEA-4CB3-46CC-87A6-13B2572188E1}" srcOrd="4" destOrd="0" parTransId="{523CB12D-48D0-4C9E-8C09-B280F657EA39}" sibTransId="{15CC238F-A139-43EC-A97E-6BD6525002CE}"/>
    <dgm:cxn modelId="{18F56B97-2A44-4D25-A1A4-CC276D3472B8}" type="presOf" srcId="{2F25AE9E-07E1-4C9B-A1D7-C26D1D5F28DD}" destId="{912A2E43-CE3D-4CDD-892A-A05DE0AFF6A5}" srcOrd="0" destOrd="0" presId="urn:microsoft.com/office/officeart/2005/8/layout/chevron2"/>
    <dgm:cxn modelId="{A37FE698-B868-4D6A-B6B6-0F016DD58AE5}" srcId="{5809F747-B0BA-44C4-8FC7-9B19E29E6AEC}" destId="{8B26CCB4-DCBB-4923-8171-5B5DCFF0D6AB}" srcOrd="2" destOrd="0" parTransId="{365EE7D7-293B-4F45-AAE2-82D4D21ABA82}" sibTransId="{331F437E-656C-4F5B-BF1A-569362398F4A}"/>
    <dgm:cxn modelId="{6832419B-B858-4824-944A-74035ADDF776}" srcId="{2F25AE9E-07E1-4C9B-A1D7-C26D1D5F28DD}" destId="{58A771F9-D2AF-4B8C-8C48-62FD9082B4BD}" srcOrd="0" destOrd="0" parTransId="{87BCCF28-84C5-425D-A2E2-032EF53616D5}" sibTransId="{89895EC8-D035-4397-BA23-1E721E2B3A3C}"/>
    <dgm:cxn modelId="{9D2D23A9-E68B-44F2-9CDC-ED108AB1DC03}" type="presOf" srcId="{8B26CCB4-DCBB-4923-8171-5B5DCFF0D6AB}" destId="{DB2D64EA-636D-40EF-91A0-A5A594AFFD72}" srcOrd="0" destOrd="0" presId="urn:microsoft.com/office/officeart/2005/8/layout/chevron2"/>
    <dgm:cxn modelId="{47781DB1-615A-4931-ADBF-75A90AE570E3}" type="presOf" srcId="{1F0879FB-5D71-44CC-B884-D7F57E975365}" destId="{CF3C8C88-4BB6-4149-9192-CEFFEA765270}" srcOrd="0" destOrd="0" presId="urn:microsoft.com/office/officeart/2005/8/layout/chevron2"/>
    <dgm:cxn modelId="{7BD4D3B5-A6B3-4D8B-87A4-7F1F03F17395}" type="presOf" srcId="{58A771F9-D2AF-4B8C-8C48-62FD9082B4BD}" destId="{B2B8DCA8-F03C-4D6C-B799-008C4BCCE3C7}" srcOrd="0" destOrd="0" presId="urn:microsoft.com/office/officeart/2005/8/layout/chevron2"/>
    <dgm:cxn modelId="{C5C03AC1-5833-43DF-ABFA-0D46D7BAD167}" srcId="{5809F747-B0BA-44C4-8FC7-9B19E29E6AEC}" destId="{2F25AE9E-07E1-4C9B-A1D7-C26D1D5F28DD}" srcOrd="1" destOrd="0" parTransId="{E5ED1C75-081D-411F-B351-C8B3732D50D4}" sibTransId="{FCA3289F-73DF-4859-8505-2529ACB9DCE3}"/>
    <dgm:cxn modelId="{223412C2-A289-4F3B-9498-FE147F8AFF4A}" type="presOf" srcId="{32B6F878-A7CC-418F-8E23-D87F65B5B20F}" destId="{8CFD1AB5-EF54-40A3-BC7A-952A63FFAB29}" srcOrd="0" destOrd="0" presId="urn:microsoft.com/office/officeart/2005/8/layout/chevron2"/>
    <dgm:cxn modelId="{C2578BC3-17BF-44DD-A492-834E25607898}" srcId="{8B26CCB4-DCBB-4923-8171-5B5DCFF0D6AB}" destId="{E3F16106-4C6C-4CEA-82B9-87BB3FD74CD6}" srcOrd="0" destOrd="0" parTransId="{74CD7D4E-49AE-4105-94D3-1E75E6F3C3ED}" sibTransId="{67B6089B-8C73-4C58-B0A1-FBE82859C13D}"/>
    <dgm:cxn modelId="{FE0F8FC9-C8BA-4D6F-879F-B8CB2A0C0423}" type="presOf" srcId="{E3F16106-4C6C-4CEA-82B9-87BB3FD74CD6}" destId="{5B3680CF-D543-42E6-B757-FC946B6EBD90}" srcOrd="0" destOrd="0" presId="urn:microsoft.com/office/officeart/2005/8/layout/chevron2"/>
    <dgm:cxn modelId="{498083DF-3F83-4309-8000-CEBC8DFFF2D3}" srcId="{E6CBFFEA-4CB3-46CC-87A6-13B2572188E1}" destId="{C25EFF9D-D1F2-4563-8067-FE2218BE98E1}" srcOrd="0" destOrd="0" parTransId="{EE1C23BC-DF7D-4277-B65A-AEE6D2DBEB74}" sibTransId="{30F4A299-4D34-4E2B-8170-361C4DFC2835}"/>
    <dgm:cxn modelId="{BD33EAF2-1CFF-4470-ABD5-4CC34672B14C}" type="presOf" srcId="{C25EFF9D-D1F2-4563-8067-FE2218BE98E1}" destId="{CF462905-B224-49EF-8BB2-7DF3CA5F3BCF}" srcOrd="0" destOrd="0" presId="urn:microsoft.com/office/officeart/2005/8/layout/chevron2"/>
    <dgm:cxn modelId="{A69B6AFA-C99F-4A51-814C-6B08FB7E0E04}" srcId="{5809F747-B0BA-44C4-8FC7-9B19E29E6AEC}" destId="{32B6F878-A7CC-418F-8E23-D87F65B5B20F}" srcOrd="3" destOrd="0" parTransId="{36AFE3B1-BE7E-49BD-A699-00CB95CBA67E}" sibTransId="{F0150B74-DFFD-4163-9B72-2B40C83FBE78}"/>
    <dgm:cxn modelId="{E510EB41-6F7E-42E3-BA25-6F9449362800}" type="presParOf" srcId="{62142351-5133-428F-AF4B-587F4F668B73}" destId="{8AFC5378-8447-4BB9-B14F-DADE4B319E39}" srcOrd="0" destOrd="0" presId="urn:microsoft.com/office/officeart/2005/8/layout/chevron2"/>
    <dgm:cxn modelId="{0444EAF7-E5CD-4E02-A904-3227D86C969F}" type="presParOf" srcId="{8AFC5378-8447-4BB9-B14F-DADE4B319E39}" destId="{330BF3ED-739B-458A-9469-2D9CD6AF0D97}" srcOrd="0" destOrd="0" presId="urn:microsoft.com/office/officeart/2005/8/layout/chevron2"/>
    <dgm:cxn modelId="{085E7A3E-5313-453A-8807-B2F4269086A7}" type="presParOf" srcId="{8AFC5378-8447-4BB9-B14F-DADE4B319E39}" destId="{F03B4FC9-9040-4CF0-99C2-94ABB15890E4}" srcOrd="1" destOrd="0" presId="urn:microsoft.com/office/officeart/2005/8/layout/chevron2"/>
    <dgm:cxn modelId="{3F3CC8E4-942D-4628-98E1-9E832582A8BA}" type="presParOf" srcId="{62142351-5133-428F-AF4B-587F4F668B73}" destId="{BDB12C96-30E9-43FE-9E70-EFC95E2CD011}" srcOrd="1" destOrd="0" presId="urn:microsoft.com/office/officeart/2005/8/layout/chevron2"/>
    <dgm:cxn modelId="{F349F183-E11E-4A11-8C2A-ECCE26D82FBA}" type="presParOf" srcId="{62142351-5133-428F-AF4B-587F4F668B73}" destId="{76392A94-D977-4DAA-8A0C-6F5F37CF6AE0}" srcOrd="2" destOrd="0" presId="urn:microsoft.com/office/officeart/2005/8/layout/chevron2"/>
    <dgm:cxn modelId="{55445CC8-B088-4007-B433-987BED97CD28}" type="presParOf" srcId="{76392A94-D977-4DAA-8A0C-6F5F37CF6AE0}" destId="{912A2E43-CE3D-4CDD-892A-A05DE0AFF6A5}" srcOrd="0" destOrd="0" presId="urn:microsoft.com/office/officeart/2005/8/layout/chevron2"/>
    <dgm:cxn modelId="{EAA929AD-D9C0-457F-A4BA-F9015D559FD8}" type="presParOf" srcId="{76392A94-D977-4DAA-8A0C-6F5F37CF6AE0}" destId="{B2B8DCA8-F03C-4D6C-B799-008C4BCCE3C7}" srcOrd="1" destOrd="0" presId="urn:microsoft.com/office/officeart/2005/8/layout/chevron2"/>
    <dgm:cxn modelId="{572BBA2A-86B2-4EC0-8EF5-2457CB490AB9}" type="presParOf" srcId="{62142351-5133-428F-AF4B-587F4F668B73}" destId="{1B1D0003-4534-4B06-9EE7-56066F96B021}" srcOrd="3" destOrd="0" presId="urn:microsoft.com/office/officeart/2005/8/layout/chevron2"/>
    <dgm:cxn modelId="{7FA23F14-D6EB-4385-A2E1-C82FE847B071}" type="presParOf" srcId="{62142351-5133-428F-AF4B-587F4F668B73}" destId="{6C38918B-3540-448E-A9C0-7F3331CBAF2E}" srcOrd="4" destOrd="0" presId="urn:microsoft.com/office/officeart/2005/8/layout/chevron2"/>
    <dgm:cxn modelId="{5AD86A8B-117D-40AA-B767-2651A9355665}" type="presParOf" srcId="{6C38918B-3540-448E-A9C0-7F3331CBAF2E}" destId="{DB2D64EA-636D-40EF-91A0-A5A594AFFD72}" srcOrd="0" destOrd="0" presId="urn:microsoft.com/office/officeart/2005/8/layout/chevron2"/>
    <dgm:cxn modelId="{54283404-64F9-4515-8223-7080D42A5BC2}" type="presParOf" srcId="{6C38918B-3540-448E-A9C0-7F3331CBAF2E}" destId="{5B3680CF-D543-42E6-B757-FC946B6EBD90}" srcOrd="1" destOrd="0" presId="urn:microsoft.com/office/officeart/2005/8/layout/chevron2"/>
    <dgm:cxn modelId="{69029DDC-CA03-4BD8-8136-8D68D3BBAEE5}" type="presParOf" srcId="{62142351-5133-428F-AF4B-587F4F668B73}" destId="{C60D778C-15E1-4C33-9E03-EDDD932F0241}" srcOrd="5" destOrd="0" presId="urn:microsoft.com/office/officeart/2005/8/layout/chevron2"/>
    <dgm:cxn modelId="{F8CE8B0B-050F-4B10-B5BF-DFAF7BC8142D}" type="presParOf" srcId="{62142351-5133-428F-AF4B-587F4F668B73}" destId="{7ED47E34-6C0F-4031-BDF6-25772F265618}" srcOrd="6" destOrd="0" presId="urn:microsoft.com/office/officeart/2005/8/layout/chevron2"/>
    <dgm:cxn modelId="{302060F0-C872-4E5C-8ED4-43EE70356DA5}" type="presParOf" srcId="{7ED47E34-6C0F-4031-BDF6-25772F265618}" destId="{8CFD1AB5-EF54-40A3-BC7A-952A63FFAB29}" srcOrd="0" destOrd="0" presId="urn:microsoft.com/office/officeart/2005/8/layout/chevron2"/>
    <dgm:cxn modelId="{E113AD5F-B549-4301-A79C-872FDC9EFF50}" type="presParOf" srcId="{7ED47E34-6C0F-4031-BDF6-25772F265618}" destId="{CF3C8C88-4BB6-4149-9192-CEFFEA765270}" srcOrd="1" destOrd="0" presId="urn:microsoft.com/office/officeart/2005/8/layout/chevron2"/>
    <dgm:cxn modelId="{C2240ECF-47D7-45FA-A70A-BD631FA673D2}" type="presParOf" srcId="{62142351-5133-428F-AF4B-587F4F668B73}" destId="{09930C29-3A43-4555-893A-20C7049D5F2F}" srcOrd="7" destOrd="0" presId="urn:microsoft.com/office/officeart/2005/8/layout/chevron2"/>
    <dgm:cxn modelId="{35F01F8B-33C6-4233-8FDB-E9168E210B9B}" type="presParOf" srcId="{62142351-5133-428F-AF4B-587F4F668B73}" destId="{1958A6C3-9B91-47D1-9518-DBFCE9A1EE31}" srcOrd="8" destOrd="0" presId="urn:microsoft.com/office/officeart/2005/8/layout/chevron2"/>
    <dgm:cxn modelId="{30A94273-FF01-41EA-AA0E-9A842FBC3CAA}" type="presParOf" srcId="{1958A6C3-9B91-47D1-9518-DBFCE9A1EE31}" destId="{5812E1FD-3646-403A-965D-6FBFA938FA31}" srcOrd="0" destOrd="0" presId="urn:microsoft.com/office/officeart/2005/8/layout/chevron2"/>
    <dgm:cxn modelId="{C1EE2E21-1767-4992-9302-BEA8036E098A}" type="presParOf" srcId="{1958A6C3-9B91-47D1-9518-DBFCE9A1EE31}" destId="{CF462905-B224-49EF-8BB2-7DF3CA5F3BC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CBE2E0-B020-489D-B3FD-ACD370049D5F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5EE3331-0275-4AEF-96C5-330F6708A717}">
      <dgm:prSet phldrT="[Текст]" custT="1"/>
      <dgm:spPr/>
      <dgm:t>
        <a:bodyPr/>
        <a:lstStyle/>
        <a:p>
          <a:r>
            <a:rPr lang="ru-RU" sz="2800" b="1" dirty="0">
              <a:solidFill>
                <a:srgbClr val="1F45F6"/>
              </a:solidFill>
            </a:rPr>
            <a:t>ШАГ 3. Получение доверия</a:t>
          </a:r>
        </a:p>
      </dgm:t>
    </dgm:pt>
    <dgm:pt modelId="{AB3417AB-B30C-4ED8-B9C7-6FFF9B71513D}" type="parTrans" cxnId="{5E6F90D0-AE3E-480C-AF02-BC8EC858BADE}">
      <dgm:prSet/>
      <dgm:spPr/>
      <dgm:t>
        <a:bodyPr/>
        <a:lstStyle/>
        <a:p>
          <a:endParaRPr lang="ru-RU" sz="1600"/>
        </a:p>
      </dgm:t>
    </dgm:pt>
    <dgm:pt modelId="{A54DCD97-EBD3-4F53-A557-DF9CCCD5F13F}" type="sibTrans" cxnId="{5E6F90D0-AE3E-480C-AF02-BC8EC858BADE}">
      <dgm:prSet custT="1"/>
      <dgm:spPr/>
      <dgm:t>
        <a:bodyPr/>
        <a:lstStyle/>
        <a:p>
          <a:endParaRPr lang="ru-RU" sz="3200"/>
        </a:p>
      </dgm:t>
    </dgm:pt>
    <dgm:pt modelId="{F4DDFC8A-FD91-4DB7-B7F4-3ACBC1F904E3}">
      <dgm:prSet phldrT="[Текст]" custT="1"/>
      <dgm:spPr/>
      <dgm:t>
        <a:bodyPr/>
        <a:lstStyle/>
        <a:p>
          <a:r>
            <a:rPr lang="ru-RU" sz="2800" dirty="0"/>
            <a:t>Достигается за счет налаживания «обратной связи» и более жесткой «привязка» аудитории к ресурсу за счет эксплуатации потребностей более высокого уровня (причастность, самоутверждение и т.п.). </a:t>
          </a:r>
        </a:p>
      </dgm:t>
    </dgm:pt>
    <dgm:pt modelId="{350D1A5B-0734-4EC5-B98B-9E797DD8534F}" type="parTrans" cxnId="{DD875B6C-C676-480C-9E1B-C6FEBA34DA19}">
      <dgm:prSet/>
      <dgm:spPr/>
      <dgm:t>
        <a:bodyPr/>
        <a:lstStyle/>
        <a:p>
          <a:endParaRPr lang="ru-RU" sz="1600"/>
        </a:p>
      </dgm:t>
    </dgm:pt>
    <dgm:pt modelId="{D6DD31F7-987D-4A9F-B1D9-2449CE645509}" type="sibTrans" cxnId="{DD875B6C-C676-480C-9E1B-C6FEBA34DA19}">
      <dgm:prSet/>
      <dgm:spPr/>
      <dgm:t>
        <a:bodyPr/>
        <a:lstStyle/>
        <a:p>
          <a:endParaRPr lang="ru-RU" sz="1600"/>
        </a:p>
      </dgm:t>
    </dgm:pt>
    <dgm:pt modelId="{4E12ACFB-4B67-4C58-82FB-2B4A60A8908F}">
      <dgm:prSet phldrT="[Текст]" custT="1"/>
      <dgm:spPr/>
      <dgm:t>
        <a:bodyPr/>
        <a:lstStyle/>
        <a:p>
          <a:r>
            <a:rPr lang="ru-RU" sz="2800" b="1" dirty="0">
              <a:solidFill>
                <a:srgbClr val="1F45F6"/>
              </a:solidFill>
            </a:rPr>
            <a:t>ШАГ 4. Наращивание аудитории и фокусировка сигнала</a:t>
          </a:r>
        </a:p>
      </dgm:t>
    </dgm:pt>
    <dgm:pt modelId="{F6696CF5-1F35-4E74-8733-B137B7645063}" type="parTrans" cxnId="{7EE866B5-A55E-4F67-9B10-6B25AEFBE9BF}">
      <dgm:prSet/>
      <dgm:spPr/>
      <dgm:t>
        <a:bodyPr/>
        <a:lstStyle/>
        <a:p>
          <a:endParaRPr lang="ru-RU" sz="1600"/>
        </a:p>
      </dgm:t>
    </dgm:pt>
    <dgm:pt modelId="{47BC7A29-BFCF-4129-82CE-C3ABEE743640}" type="sibTrans" cxnId="{7EE866B5-A55E-4F67-9B10-6B25AEFBE9BF}">
      <dgm:prSet/>
      <dgm:spPr/>
      <dgm:t>
        <a:bodyPr/>
        <a:lstStyle/>
        <a:p>
          <a:endParaRPr lang="ru-RU" sz="1600"/>
        </a:p>
      </dgm:t>
    </dgm:pt>
    <dgm:pt modelId="{D050D8A2-099F-4780-81C0-347712BCD849}">
      <dgm:prSet phldrT="[Текст]" custT="1"/>
      <dgm:spPr/>
      <dgm:t>
        <a:bodyPr/>
        <a:lstStyle/>
        <a:p>
          <a:r>
            <a:rPr lang="ru-RU" sz="2800" dirty="0"/>
            <a:t>Ресурс становится не ретранслятором, а преобразователем сигналов (от бытовой проблемы к политической повестке и трансляции интересов конкретных политических сил)</a:t>
          </a:r>
        </a:p>
      </dgm:t>
    </dgm:pt>
    <dgm:pt modelId="{152E8F48-0F99-46AF-9C37-D1FF60D21BAA}" type="parTrans" cxnId="{40C240F4-801A-4208-B78B-EE78EADCE900}">
      <dgm:prSet/>
      <dgm:spPr/>
      <dgm:t>
        <a:bodyPr/>
        <a:lstStyle/>
        <a:p>
          <a:endParaRPr lang="ru-RU" sz="1600"/>
        </a:p>
      </dgm:t>
    </dgm:pt>
    <dgm:pt modelId="{7E1AF59D-53BF-4D83-9BE9-93315421FCFA}" type="sibTrans" cxnId="{40C240F4-801A-4208-B78B-EE78EADCE900}">
      <dgm:prSet/>
      <dgm:spPr/>
      <dgm:t>
        <a:bodyPr/>
        <a:lstStyle/>
        <a:p>
          <a:endParaRPr lang="ru-RU" sz="1600"/>
        </a:p>
      </dgm:t>
    </dgm:pt>
    <dgm:pt modelId="{79B0437E-0983-4923-9D6A-309FD1D0B2DA}" type="pres">
      <dgm:prSet presAssocID="{E1CBE2E0-B020-489D-B3FD-ACD370049D5F}" presName="linearFlow" presStyleCnt="0">
        <dgm:presLayoutVars>
          <dgm:resizeHandles val="exact"/>
        </dgm:presLayoutVars>
      </dgm:prSet>
      <dgm:spPr/>
    </dgm:pt>
    <dgm:pt modelId="{A6302E00-3C67-4DE7-9E47-4E5ADAF25371}" type="pres">
      <dgm:prSet presAssocID="{05EE3331-0275-4AEF-96C5-330F6708A717}" presName="node" presStyleLbl="node1" presStyleIdx="0" presStyleCnt="2" custScaleX="198267" custScaleY="121581" custLinFactNeighborY="-1984">
        <dgm:presLayoutVars>
          <dgm:bulletEnabled val="1"/>
        </dgm:presLayoutVars>
      </dgm:prSet>
      <dgm:spPr/>
    </dgm:pt>
    <dgm:pt modelId="{BEC693E1-0B06-4183-850F-63377516038D}" type="pres">
      <dgm:prSet presAssocID="{A54DCD97-EBD3-4F53-A557-DF9CCCD5F13F}" presName="sibTrans" presStyleLbl="sibTrans2D1" presStyleIdx="0" presStyleCnt="1"/>
      <dgm:spPr/>
    </dgm:pt>
    <dgm:pt modelId="{F9F285FD-0263-4561-9F54-5F65C05EE570}" type="pres">
      <dgm:prSet presAssocID="{A54DCD97-EBD3-4F53-A557-DF9CCCD5F13F}" presName="connectorText" presStyleLbl="sibTrans2D1" presStyleIdx="0" presStyleCnt="1"/>
      <dgm:spPr/>
    </dgm:pt>
    <dgm:pt modelId="{C62F8A67-4E4E-433F-A161-0D00D1D4E16F}" type="pres">
      <dgm:prSet presAssocID="{4E12ACFB-4B67-4C58-82FB-2B4A60A8908F}" presName="node" presStyleLbl="node1" presStyleIdx="1" presStyleCnt="2" custScaleX="198267">
        <dgm:presLayoutVars>
          <dgm:bulletEnabled val="1"/>
        </dgm:presLayoutVars>
      </dgm:prSet>
      <dgm:spPr/>
    </dgm:pt>
  </dgm:ptLst>
  <dgm:cxnLst>
    <dgm:cxn modelId="{6A5F342E-937D-4394-9D0A-4F3E7194309F}" type="presOf" srcId="{4E12ACFB-4B67-4C58-82FB-2B4A60A8908F}" destId="{C62F8A67-4E4E-433F-A161-0D00D1D4E16F}" srcOrd="0" destOrd="0" presId="urn:microsoft.com/office/officeart/2005/8/layout/process2"/>
    <dgm:cxn modelId="{995C3440-E9E0-4098-959A-A659728B9CF7}" type="presOf" srcId="{A54DCD97-EBD3-4F53-A557-DF9CCCD5F13F}" destId="{F9F285FD-0263-4561-9F54-5F65C05EE570}" srcOrd="1" destOrd="0" presId="urn:microsoft.com/office/officeart/2005/8/layout/process2"/>
    <dgm:cxn modelId="{DD875B6C-C676-480C-9E1B-C6FEBA34DA19}" srcId="{05EE3331-0275-4AEF-96C5-330F6708A717}" destId="{F4DDFC8A-FD91-4DB7-B7F4-3ACBC1F904E3}" srcOrd="0" destOrd="0" parTransId="{350D1A5B-0734-4EC5-B98B-9E797DD8534F}" sibTransId="{D6DD31F7-987D-4A9F-B1D9-2449CE645509}"/>
    <dgm:cxn modelId="{39977873-872A-4840-81A0-3F3426F929EA}" type="presOf" srcId="{A54DCD97-EBD3-4F53-A557-DF9CCCD5F13F}" destId="{BEC693E1-0B06-4183-850F-63377516038D}" srcOrd="0" destOrd="0" presId="urn:microsoft.com/office/officeart/2005/8/layout/process2"/>
    <dgm:cxn modelId="{CD6D3188-6630-4490-A6A6-053A41DBF629}" type="presOf" srcId="{E1CBE2E0-B020-489D-B3FD-ACD370049D5F}" destId="{79B0437E-0983-4923-9D6A-309FD1D0B2DA}" srcOrd="0" destOrd="0" presId="urn:microsoft.com/office/officeart/2005/8/layout/process2"/>
    <dgm:cxn modelId="{7EE866B5-A55E-4F67-9B10-6B25AEFBE9BF}" srcId="{E1CBE2E0-B020-489D-B3FD-ACD370049D5F}" destId="{4E12ACFB-4B67-4C58-82FB-2B4A60A8908F}" srcOrd="1" destOrd="0" parTransId="{F6696CF5-1F35-4E74-8733-B137B7645063}" sibTransId="{47BC7A29-BFCF-4129-82CE-C3ABEE743640}"/>
    <dgm:cxn modelId="{79A10CC0-772B-4F7E-B37B-5190C2A0850A}" type="presOf" srcId="{05EE3331-0275-4AEF-96C5-330F6708A717}" destId="{A6302E00-3C67-4DE7-9E47-4E5ADAF25371}" srcOrd="0" destOrd="0" presId="urn:microsoft.com/office/officeart/2005/8/layout/process2"/>
    <dgm:cxn modelId="{5E6F90D0-AE3E-480C-AF02-BC8EC858BADE}" srcId="{E1CBE2E0-B020-489D-B3FD-ACD370049D5F}" destId="{05EE3331-0275-4AEF-96C5-330F6708A717}" srcOrd="0" destOrd="0" parTransId="{AB3417AB-B30C-4ED8-B9C7-6FFF9B71513D}" sibTransId="{A54DCD97-EBD3-4F53-A557-DF9CCCD5F13F}"/>
    <dgm:cxn modelId="{C3888FE2-F1FB-4F30-9EC5-6F3AE749E377}" type="presOf" srcId="{D050D8A2-099F-4780-81C0-347712BCD849}" destId="{C62F8A67-4E4E-433F-A161-0D00D1D4E16F}" srcOrd="0" destOrd="1" presId="urn:microsoft.com/office/officeart/2005/8/layout/process2"/>
    <dgm:cxn modelId="{40C240F4-801A-4208-B78B-EE78EADCE900}" srcId="{4E12ACFB-4B67-4C58-82FB-2B4A60A8908F}" destId="{D050D8A2-099F-4780-81C0-347712BCD849}" srcOrd="0" destOrd="0" parTransId="{152E8F48-0F99-46AF-9C37-D1FF60D21BAA}" sibTransId="{7E1AF59D-53BF-4D83-9BE9-93315421FCFA}"/>
    <dgm:cxn modelId="{D27C01F9-B96A-4B01-94DE-B06D46B76F24}" type="presOf" srcId="{F4DDFC8A-FD91-4DB7-B7F4-3ACBC1F904E3}" destId="{A6302E00-3C67-4DE7-9E47-4E5ADAF25371}" srcOrd="0" destOrd="1" presId="urn:microsoft.com/office/officeart/2005/8/layout/process2"/>
    <dgm:cxn modelId="{C46780E0-EC52-41DD-8A59-AB116E3C9DF1}" type="presParOf" srcId="{79B0437E-0983-4923-9D6A-309FD1D0B2DA}" destId="{A6302E00-3C67-4DE7-9E47-4E5ADAF25371}" srcOrd="0" destOrd="0" presId="urn:microsoft.com/office/officeart/2005/8/layout/process2"/>
    <dgm:cxn modelId="{03BF567B-5BE6-4B22-AB18-B5C11BAFAC52}" type="presParOf" srcId="{79B0437E-0983-4923-9D6A-309FD1D0B2DA}" destId="{BEC693E1-0B06-4183-850F-63377516038D}" srcOrd="1" destOrd="0" presId="urn:microsoft.com/office/officeart/2005/8/layout/process2"/>
    <dgm:cxn modelId="{D8CEF356-A66C-4BC8-BD4A-D854854B6CAF}" type="presParOf" srcId="{BEC693E1-0B06-4183-850F-63377516038D}" destId="{F9F285FD-0263-4561-9F54-5F65C05EE570}" srcOrd="0" destOrd="0" presId="urn:microsoft.com/office/officeart/2005/8/layout/process2"/>
    <dgm:cxn modelId="{27CA7A86-2AC7-48BD-8DC8-2F2F2FA5112A}" type="presParOf" srcId="{79B0437E-0983-4923-9D6A-309FD1D0B2DA}" destId="{C62F8A67-4E4E-433F-A161-0D00D1D4E16F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CBE2E0-B020-489D-B3FD-ACD370049D5F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5EE3331-0275-4AEF-96C5-330F6708A717}">
      <dgm:prSet phldrT="[Текст]" custT="1"/>
      <dgm:spPr/>
      <dgm:t>
        <a:bodyPr/>
        <a:lstStyle/>
        <a:p>
          <a:r>
            <a:rPr lang="ru-RU" sz="2800" b="1" dirty="0">
              <a:solidFill>
                <a:srgbClr val="1F45F6"/>
              </a:solidFill>
            </a:rPr>
            <a:t>ШАГ 5. «Якорение» политической повестки</a:t>
          </a:r>
        </a:p>
      </dgm:t>
    </dgm:pt>
    <dgm:pt modelId="{AB3417AB-B30C-4ED8-B9C7-6FFF9B71513D}" type="parTrans" cxnId="{5E6F90D0-AE3E-480C-AF02-BC8EC858BADE}">
      <dgm:prSet/>
      <dgm:spPr/>
      <dgm:t>
        <a:bodyPr/>
        <a:lstStyle/>
        <a:p>
          <a:endParaRPr lang="ru-RU" sz="1600"/>
        </a:p>
      </dgm:t>
    </dgm:pt>
    <dgm:pt modelId="{A54DCD97-EBD3-4F53-A557-DF9CCCD5F13F}" type="sibTrans" cxnId="{5E6F90D0-AE3E-480C-AF02-BC8EC858BADE}">
      <dgm:prSet custT="1"/>
      <dgm:spPr/>
      <dgm:t>
        <a:bodyPr/>
        <a:lstStyle/>
        <a:p>
          <a:endParaRPr lang="ru-RU" sz="3200"/>
        </a:p>
      </dgm:t>
    </dgm:pt>
    <dgm:pt modelId="{F4DDFC8A-FD91-4DB7-B7F4-3ACBC1F904E3}">
      <dgm:prSet phldrT="[Текст]" custT="1"/>
      <dgm:spPr/>
      <dgm:t>
        <a:bodyPr/>
        <a:lstStyle/>
        <a:p>
          <a:r>
            <a:rPr lang="ru-RU" sz="2800" dirty="0"/>
            <a:t>Инструмент манипуляции остается прежним – преобразование сигнала от бытовых вопросов к политическим требованиям.</a:t>
          </a:r>
        </a:p>
      </dgm:t>
    </dgm:pt>
    <dgm:pt modelId="{350D1A5B-0734-4EC5-B98B-9E797DD8534F}" type="parTrans" cxnId="{DD875B6C-C676-480C-9E1B-C6FEBA34DA19}">
      <dgm:prSet/>
      <dgm:spPr/>
      <dgm:t>
        <a:bodyPr/>
        <a:lstStyle/>
        <a:p>
          <a:endParaRPr lang="ru-RU" sz="1600"/>
        </a:p>
      </dgm:t>
    </dgm:pt>
    <dgm:pt modelId="{D6DD31F7-987D-4A9F-B1D9-2449CE645509}" type="sibTrans" cxnId="{DD875B6C-C676-480C-9E1B-C6FEBA34DA19}">
      <dgm:prSet/>
      <dgm:spPr/>
      <dgm:t>
        <a:bodyPr/>
        <a:lstStyle/>
        <a:p>
          <a:endParaRPr lang="ru-RU" sz="1600"/>
        </a:p>
      </dgm:t>
    </dgm:pt>
    <dgm:pt modelId="{4E12ACFB-4B67-4C58-82FB-2B4A60A8908F}">
      <dgm:prSet phldrT="[Текст]" custT="1"/>
      <dgm:spPr/>
      <dgm:t>
        <a:bodyPr/>
        <a:lstStyle/>
        <a:p>
          <a:r>
            <a:rPr lang="ru-RU" sz="2800" b="1" dirty="0">
              <a:solidFill>
                <a:srgbClr val="1F45F6"/>
              </a:solidFill>
            </a:rPr>
            <a:t>ШАГ 6. Непосредственное управление</a:t>
          </a:r>
        </a:p>
      </dgm:t>
    </dgm:pt>
    <dgm:pt modelId="{F6696CF5-1F35-4E74-8733-B137B7645063}" type="parTrans" cxnId="{7EE866B5-A55E-4F67-9B10-6B25AEFBE9BF}">
      <dgm:prSet/>
      <dgm:spPr/>
      <dgm:t>
        <a:bodyPr/>
        <a:lstStyle/>
        <a:p>
          <a:endParaRPr lang="ru-RU" sz="1600"/>
        </a:p>
      </dgm:t>
    </dgm:pt>
    <dgm:pt modelId="{47BC7A29-BFCF-4129-82CE-C3ABEE743640}" type="sibTrans" cxnId="{7EE866B5-A55E-4F67-9B10-6B25AEFBE9BF}">
      <dgm:prSet/>
      <dgm:spPr/>
      <dgm:t>
        <a:bodyPr/>
        <a:lstStyle/>
        <a:p>
          <a:endParaRPr lang="ru-RU" sz="1600"/>
        </a:p>
      </dgm:t>
    </dgm:pt>
    <dgm:pt modelId="{D050D8A2-099F-4780-81C0-347712BCD849}">
      <dgm:prSet phldrT="[Текст]" custT="1"/>
      <dgm:spPr/>
      <dgm:t>
        <a:bodyPr/>
        <a:lstStyle/>
        <a:p>
          <a:r>
            <a:rPr lang="ru-RU" sz="2800" dirty="0"/>
            <a:t>Реализуется через подачу прямых команд: «направо», «налево», «включить», «выключить». При этом аудитория уверена в том, что каждый принял решение самостоятельно и им никто не управляет.</a:t>
          </a:r>
        </a:p>
      </dgm:t>
    </dgm:pt>
    <dgm:pt modelId="{152E8F48-0F99-46AF-9C37-D1FF60D21BAA}" type="parTrans" cxnId="{40C240F4-801A-4208-B78B-EE78EADCE900}">
      <dgm:prSet/>
      <dgm:spPr/>
      <dgm:t>
        <a:bodyPr/>
        <a:lstStyle/>
        <a:p>
          <a:endParaRPr lang="ru-RU" sz="1600"/>
        </a:p>
      </dgm:t>
    </dgm:pt>
    <dgm:pt modelId="{7E1AF59D-53BF-4D83-9BE9-93315421FCFA}" type="sibTrans" cxnId="{40C240F4-801A-4208-B78B-EE78EADCE900}">
      <dgm:prSet/>
      <dgm:spPr/>
      <dgm:t>
        <a:bodyPr/>
        <a:lstStyle/>
        <a:p>
          <a:endParaRPr lang="ru-RU" sz="1600"/>
        </a:p>
      </dgm:t>
    </dgm:pt>
    <dgm:pt modelId="{79B0437E-0983-4923-9D6A-309FD1D0B2DA}" type="pres">
      <dgm:prSet presAssocID="{E1CBE2E0-B020-489D-B3FD-ACD370049D5F}" presName="linearFlow" presStyleCnt="0">
        <dgm:presLayoutVars>
          <dgm:resizeHandles val="exact"/>
        </dgm:presLayoutVars>
      </dgm:prSet>
      <dgm:spPr/>
    </dgm:pt>
    <dgm:pt modelId="{A6302E00-3C67-4DE7-9E47-4E5ADAF25371}" type="pres">
      <dgm:prSet presAssocID="{05EE3331-0275-4AEF-96C5-330F6708A717}" presName="node" presStyleLbl="node1" presStyleIdx="0" presStyleCnt="2" custScaleX="198267" custScaleY="86002" custLinFactNeighborX="-317" custLinFactNeighborY="-3579">
        <dgm:presLayoutVars>
          <dgm:bulletEnabled val="1"/>
        </dgm:presLayoutVars>
      </dgm:prSet>
      <dgm:spPr/>
    </dgm:pt>
    <dgm:pt modelId="{BEC693E1-0B06-4183-850F-63377516038D}" type="pres">
      <dgm:prSet presAssocID="{A54DCD97-EBD3-4F53-A557-DF9CCCD5F13F}" presName="sibTrans" presStyleLbl="sibTrans2D1" presStyleIdx="0" presStyleCnt="1"/>
      <dgm:spPr/>
    </dgm:pt>
    <dgm:pt modelId="{F9F285FD-0263-4561-9F54-5F65C05EE570}" type="pres">
      <dgm:prSet presAssocID="{A54DCD97-EBD3-4F53-A557-DF9CCCD5F13F}" presName="connectorText" presStyleLbl="sibTrans2D1" presStyleIdx="0" presStyleCnt="1"/>
      <dgm:spPr/>
    </dgm:pt>
    <dgm:pt modelId="{C62F8A67-4E4E-433F-A161-0D00D1D4E16F}" type="pres">
      <dgm:prSet presAssocID="{4E12ACFB-4B67-4C58-82FB-2B4A60A8908F}" presName="node" presStyleLbl="node1" presStyleIdx="1" presStyleCnt="2" custScaleX="198267">
        <dgm:presLayoutVars>
          <dgm:bulletEnabled val="1"/>
        </dgm:presLayoutVars>
      </dgm:prSet>
      <dgm:spPr/>
    </dgm:pt>
  </dgm:ptLst>
  <dgm:cxnLst>
    <dgm:cxn modelId="{6FF66D02-849A-4913-A09E-5B6F621C4ABF}" type="presOf" srcId="{05EE3331-0275-4AEF-96C5-330F6708A717}" destId="{A6302E00-3C67-4DE7-9E47-4E5ADAF25371}" srcOrd="0" destOrd="0" presId="urn:microsoft.com/office/officeart/2005/8/layout/process2"/>
    <dgm:cxn modelId="{636AEA3E-3A87-4A11-9856-28BEE4F53656}" type="presOf" srcId="{A54DCD97-EBD3-4F53-A557-DF9CCCD5F13F}" destId="{F9F285FD-0263-4561-9F54-5F65C05EE570}" srcOrd="1" destOrd="0" presId="urn:microsoft.com/office/officeart/2005/8/layout/process2"/>
    <dgm:cxn modelId="{DD875B6C-C676-480C-9E1B-C6FEBA34DA19}" srcId="{05EE3331-0275-4AEF-96C5-330F6708A717}" destId="{F4DDFC8A-FD91-4DB7-B7F4-3ACBC1F904E3}" srcOrd="0" destOrd="0" parTransId="{350D1A5B-0734-4EC5-B98B-9E797DD8534F}" sibTransId="{D6DD31F7-987D-4A9F-B1D9-2449CE645509}"/>
    <dgm:cxn modelId="{0006854F-3B91-45A2-AACD-404292C4960E}" type="presOf" srcId="{E1CBE2E0-B020-489D-B3FD-ACD370049D5F}" destId="{79B0437E-0983-4923-9D6A-309FD1D0B2DA}" srcOrd="0" destOrd="0" presId="urn:microsoft.com/office/officeart/2005/8/layout/process2"/>
    <dgm:cxn modelId="{67E8EC87-6382-4DC8-B177-A49304D27771}" type="presOf" srcId="{A54DCD97-EBD3-4F53-A557-DF9CCCD5F13F}" destId="{BEC693E1-0B06-4183-850F-63377516038D}" srcOrd="0" destOrd="0" presId="urn:microsoft.com/office/officeart/2005/8/layout/process2"/>
    <dgm:cxn modelId="{34CB268F-5612-4979-890D-72D92FAEDC5E}" type="presOf" srcId="{F4DDFC8A-FD91-4DB7-B7F4-3ACBC1F904E3}" destId="{A6302E00-3C67-4DE7-9E47-4E5ADAF25371}" srcOrd="0" destOrd="1" presId="urn:microsoft.com/office/officeart/2005/8/layout/process2"/>
    <dgm:cxn modelId="{7EE866B5-A55E-4F67-9B10-6B25AEFBE9BF}" srcId="{E1CBE2E0-B020-489D-B3FD-ACD370049D5F}" destId="{4E12ACFB-4B67-4C58-82FB-2B4A60A8908F}" srcOrd="1" destOrd="0" parTransId="{F6696CF5-1F35-4E74-8733-B137B7645063}" sibTransId="{47BC7A29-BFCF-4129-82CE-C3ABEE743640}"/>
    <dgm:cxn modelId="{6E0B82CC-B498-46C3-8F6F-4C090F7FE66C}" type="presOf" srcId="{D050D8A2-099F-4780-81C0-347712BCD849}" destId="{C62F8A67-4E4E-433F-A161-0D00D1D4E16F}" srcOrd="0" destOrd="1" presId="urn:microsoft.com/office/officeart/2005/8/layout/process2"/>
    <dgm:cxn modelId="{5E6F90D0-AE3E-480C-AF02-BC8EC858BADE}" srcId="{E1CBE2E0-B020-489D-B3FD-ACD370049D5F}" destId="{05EE3331-0275-4AEF-96C5-330F6708A717}" srcOrd="0" destOrd="0" parTransId="{AB3417AB-B30C-4ED8-B9C7-6FFF9B71513D}" sibTransId="{A54DCD97-EBD3-4F53-A557-DF9CCCD5F13F}"/>
    <dgm:cxn modelId="{E2431CEC-505C-4791-8164-1E5301AF404D}" type="presOf" srcId="{4E12ACFB-4B67-4C58-82FB-2B4A60A8908F}" destId="{C62F8A67-4E4E-433F-A161-0D00D1D4E16F}" srcOrd="0" destOrd="0" presId="urn:microsoft.com/office/officeart/2005/8/layout/process2"/>
    <dgm:cxn modelId="{40C240F4-801A-4208-B78B-EE78EADCE900}" srcId="{4E12ACFB-4B67-4C58-82FB-2B4A60A8908F}" destId="{D050D8A2-099F-4780-81C0-347712BCD849}" srcOrd="0" destOrd="0" parTransId="{152E8F48-0F99-46AF-9C37-D1FF60D21BAA}" sibTransId="{7E1AF59D-53BF-4D83-9BE9-93315421FCFA}"/>
    <dgm:cxn modelId="{0E1426FE-9EF7-4E7F-8CCB-B8223AA72E35}" type="presParOf" srcId="{79B0437E-0983-4923-9D6A-309FD1D0B2DA}" destId="{A6302E00-3C67-4DE7-9E47-4E5ADAF25371}" srcOrd="0" destOrd="0" presId="urn:microsoft.com/office/officeart/2005/8/layout/process2"/>
    <dgm:cxn modelId="{39100AA3-DAF9-4D33-8012-60D773A1A5BA}" type="presParOf" srcId="{79B0437E-0983-4923-9D6A-309FD1D0B2DA}" destId="{BEC693E1-0B06-4183-850F-63377516038D}" srcOrd="1" destOrd="0" presId="urn:microsoft.com/office/officeart/2005/8/layout/process2"/>
    <dgm:cxn modelId="{BF08FF4A-B459-4AD1-AC7D-4C7133B913CE}" type="presParOf" srcId="{BEC693E1-0B06-4183-850F-63377516038D}" destId="{F9F285FD-0263-4561-9F54-5F65C05EE570}" srcOrd="0" destOrd="0" presId="urn:microsoft.com/office/officeart/2005/8/layout/process2"/>
    <dgm:cxn modelId="{4ADE67EE-E4F8-4ADA-80E9-9460E54240AB}" type="presParOf" srcId="{79B0437E-0983-4923-9D6A-309FD1D0B2DA}" destId="{C62F8A67-4E4E-433F-A161-0D00D1D4E16F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07161A-F173-415D-BF1D-3A66E3726906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90584EE-ECF5-47FE-AF7E-8CB99006D601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i="1" dirty="0">
              <a:solidFill>
                <a:srgbClr val="1F45F6"/>
              </a:solidFill>
            </a:rPr>
            <a:t>Формирование точечных очагов </a:t>
          </a:r>
          <a:r>
            <a:rPr lang="ru-RU" sz="2200" dirty="0"/>
            <a:t>затяжного противостояния по линии «власть – общественные группы»</a:t>
          </a:r>
          <a:endParaRPr lang="ru-R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251971-A1B8-4151-868C-30B39A3B2640}" type="sibTrans" cxnId="{6707F85E-3C39-4CBF-B7EA-824CD17FDC89}">
      <dgm:prSet custT="1"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D50963-75A8-464C-B4B5-9344018D8348}" type="parTrans" cxnId="{6707F85E-3C39-4CBF-B7EA-824CD17FDC89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A48746-1AAA-4CC7-887E-7375DFE55569}">
      <dgm:prSet phldrT="[Текст]" custT="1"/>
      <dgm:spPr/>
      <dgm:t>
        <a:bodyPr/>
        <a:lstStyle/>
        <a:p>
          <a:r>
            <a:rPr lang="ru-RU" sz="2200" b="1" i="1" dirty="0">
              <a:solidFill>
                <a:srgbClr val="1F45F6"/>
              </a:solidFill>
            </a:rPr>
            <a:t>Активная фаза </a:t>
          </a:r>
          <a:r>
            <a:rPr lang="ru-RU" sz="2200" b="1" dirty="0"/>
            <a:t>наращивания организационной и медийной инфраструктуры </a:t>
          </a:r>
          <a:r>
            <a:rPr lang="ru-RU" sz="2200" dirty="0"/>
            <a:t>протеста началась с 2017 года (акции против Декрета № 3: расширение социальной базы, географии, новых коммуникационных каналов и др.)</a:t>
          </a:r>
          <a:endParaRPr lang="ru-R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1AAC96-415C-44DB-B031-895EEA75621C}" type="sibTrans" cxnId="{3C1B5E62-34E6-4CE6-84C5-9FC9B9194883}">
      <dgm:prSet custT="1"/>
      <dgm:spPr/>
      <dgm:t>
        <a:bodyPr/>
        <a:lstStyle/>
        <a:p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54E1D7-8D74-441D-B3E9-E314D25941A7}" type="parTrans" cxnId="{3C1B5E62-34E6-4CE6-84C5-9FC9B9194883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818893-A453-4DD6-B679-2F908138F731}">
      <dgm:prSet phldrT="[Текст]" custT="1"/>
      <dgm:spPr/>
      <dgm:t>
        <a:bodyPr/>
        <a:lstStyle/>
        <a:p>
          <a:r>
            <a:rPr lang="ru-RU" sz="2200" b="0" dirty="0"/>
            <a:t>Переход от </a:t>
          </a:r>
          <a:r>
            <a:rPr lang="ru-RU" sz="2200" b="1" dirty="0"/>
            <a:t>технологий «прямого действия» </a:t>
          </a:r>
          <a:br>
            <a:rPr lang="ru-RU" sz="2200" b="1" dirty="0"/>
          </a:br>
          <a:r>
            <a:rPr lang="ru-RU" sz="2200" b="1" dirty="0">
              <a:solidFill>
                <a:schemeClr val="tx1"/>
              </a:solidFill>
            </a:rPr>
            <a:t>к</a:t>
          </a:r>
          <a:r>
            <a:rPr lang="ru-RU" sz="2200" b="1" dirty="0">
              <a:solidFill>
                <a:srgbClr val="1F45F6"/>
              </a:solidFill>
            </a:rPr>
            <a:t> </a:t>
          </a:r>
          <a:r>
            <a:rPr lang="ru-RU" sz="2200" b="1" i="1" dirty="0">
              <a:solidFill>
                <a:srgbClr val="1F45F6"/>
              </a:solidFill>
            </a:rPr>
            <a:t>методам «мягкой силы»</a:t>
          </a:r>
          <a:r>
            <a:rPr lang="ru-RU" sz="2200" b="1" dirty="0">
              <a:solidFill>
                <a:srgbClr val="1F45F6"/>
              </a:solidFill>
            </a:rPr>
            <a:t> </a:t>
          </a:r>
          <a:r>
            <a:rPr lang="ru-RU" sz="2200" b="0" dirty="0">
              <a:solidFill>
                <a:schemeClr val="tx1"/>
              </a:solidFill>
            </a:rPr>
            <a:t>(</a:t>
          </a:r>
          <a:r>
            <a:rPr lang="ru-RU" sz="2200" dirty="0"/>
            <a:t>создание независимых общественных платформ, обучающие мероприятия, создание сети альтернативных медиаресурсов и др.)</a:t>
          </a:r>
          <a:endParaRPr lang="ru-RU" sz="2200" b="1" dirty="0">
            <a:solidFill>
              <a:srgbClr val="1F45F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864107-4A57-46D3-9F7C-0FF11C08A7BC}" type="sibTrans" cxnId="{7F70BD26-8A64-445F-BD22-39AE18F3BEE2}">
      <dgm:prSet custT="1"/>
      <dgm:spPr/>
      <dgm:t>
        <a:bodyPr/>
        <a:lstStyle/>
        <a:p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906558-3DAE-4115-A112-929B86D9C4DF}" type="parTrans" cxnId="{7F70BD26-8A64-445F-BD22-39AE18F3BEE2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4E470E-2625-4B4B-85F5-EA9AD392914E}" type="pres">
      <dgm:prSet presAssocID="{EE07161A-F173-415D-BF1D-3A66E3726906}" presName="outerComposite" presStyleCnt="0">
        <dgm:presLayoutVars>
          <dgm:chMax val="5"/>
          <dgm:dir/>
          <dgm:resizeHandles val="exact"/>
        </dgm:presLayoutVars>
      </dgm:prSet>
      <dgm:spPr/>
    </dgm:pt>
    <dgm:pt modelId="{D8373E1A-55B6-4B70-A940-B773C55F2B39}" type="pres">
      <dgm:prSet presAssocID="{EE07161A-F173-415D-BF1D-3A66E3726906}" presName="dummyMaxCanvas" presStyleCnt="0">
        <dgm:presLayoutVars/>
      </dgm:prSet>
      <dgm:spPr/>
    </dgm:pt>
    <dgm:pt modelId="{23EC3D16-089E-4A65-86CD-9CA32130D59D}" type="pres">
      <dgm:prSet presAssocID="{EE07161A-F173-415D-BF1D-3A66E3726906}" presName="ThreeNodes_1" presStyleLbl="node1" presStyleIdx="0" presStyleCnt="3">
        <dgm:presLayoutVars>
          <dgm:bulletEnabled val="1"/>
        </dgm:presLayoutVars>
      </dgm:prSet>
      <dgm:spPr/>
    </dgm:pt>
    <dgm:pt modelId="{1CFC89E6-DC54-4104-8E49-43537BE83DCD}" type="pres">
      <dgm:prSet presAssocID="{EE07161A-F173-415D-BF1D-3A66E3726906}" presName="ThreeNodes_2" presStyleLbl="node1" presStyleIdx="1" presStyleCnt="3" custScaleX="110609" custScaleY="85989">
        <dgm:presLayoutVars>
          <dgm:bulletEnabled val="1"/>
        </dgm:presLayoutVars>
      </dgm:prSet>
      <dgm:spPr/>
    </dgm:pt>
    <dgm:pt modelId="{48401DD4-E14F-4341-B5C9-F923863B27ED}" type="pres">
      <dgm:prSet presAssocID="{EE07161A-F173-415D-BF1D-3A66E3726906}" presName="ThreeNodes_3" presStyleLbl="node1" presStyleIdx="2" presStyleCnt="3" custScaleY="76063">
        <dgm:presLayoutVars>
          <dgm:bulletEnabled val="1"/>
        </dgm:presLayoutVars>
      </dgm:prSet>
      <dgm:spPr/>
    </dgm:pt>
    <dgm:pt modelId="{2CD85A0C-916E-41B1-BE5C-E03C64844408}" type="pres">
      <dgm:prSet presAssocID="{EE07161A-F173-415D-BF1D-3A66E3726906}" presName="ThreeConn_1-2" presStyleLbl="fgAccFollowNode1" presStyleIdx="0" presStyleCnt="2">
        <dgm:presLayoutVars>
          <dgm:bulletEnabled val="1"/>
        </dgm:presLayoutVars>
      </dgm:prSet>
      <dgm:spPr/>
    </dgm:pt>
    <dgm:pt modelId="{A59698BF-39A0-4A0A-8F37-AE7B0E57A0A9}" type="pres">
      <dgm:prSet presAssocID="{EE07161A-F173-415D-BF1D-3A66E3726906}" presName="ThreeConn_2-3" presStyleLbl="fgAccFollowNode1" presStyleIdx="1" presStyleCnt="2">
        <dgm:presLayoutVars>
          <dgm:bulletEnabled val="1"/>
        </dgm:presLayoutVars>
      </dgm:prSet>
      <dgm:spPr/>
    </dgm:pt>
    <dgm:pt modelId="{60E6EA6D-B2A0-4A69-9432-39EC34D026A5}" type="pres">
      <dgm:prSet presAssocID="{EE07161A-F173-415D-BF1D-3A66E3726906}" presName="ThreeNodes_1_text" presStyleLbl="node1" presStyleIdx="2" presStyleCnt="3">
        <dgm:presLayoutVars>
          <dgm:bulletEnabled val="1"/>
        </dgm:presLayoutVars>
      </dgm:prSet>
      <dgm:spPr/>
    </dgm:pt>
    <dgm:pt modelId="{D0C92DCB-4A53-47E6-8C5E-EB0E191154B5}" type="pres">
      <dgm:prSet presAssocID="{EE07161A-F173-415D-BF1D-3A66E3726906}" presName="ThreeNodes_2_text" presStyleLbl="node1" presStyleIdx="2" presStyleCnt="3">
        <dgm:presLayoutVars>
          <dgm:bulletEnabled val="1"/>
        </dgm:presLayoutVars>
      </dgm:prSet>
      <dgm:spPr/>
    </dgm:pt>
    <dgm:pt modelId="{140A752E-09AA-42AB-9962-B651F9F02A39}" type="pres">
      <dgm:prSet presAssocID="{EE07161A-F173-415D-BF1D-3A66E372690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D518004-6B2B-413F-9B7F-56675E5E1FCB}" type="presOf" srcId="{990584EE-ECF5-47FE-AF7E-8CB99006D601}" destId="{48401DD4-E14F-4341-B5C9-F923863B27ED}" srcOrd="0" destOrd="0" presId="urn:microsoft.com/office/officeart/2005/8/layout/vProcess5"/>
    <dgm:cxn modelId="{2D21D416-C965-4545-B590-2469A70EFBA3}" type="presOf" srcId="{F3864107-4A57-46D3-9F7C-0FF11C08A7BC}" destId="{2CD85A0C-916E-41B1-BE5C-E03C64844408}" srcOrd="0" destOrd="0" presId="urn:microsoft.com/office/officeart/2005/8/layout/vProcess5"/>
    <dgm:cxn modelId="{19C79D1F-E623-45CF-9A2B-3B48F17E0153}" type="presOf" srcId="{990584EE-ECF5-47FE-AF7E-8CB99006D601}" destId="{140A752E-09AA-42AB-9962-B651F9F02A39}" srcOrd="1" destOrd="0" presId="urn:microsoft.com/office/officeart/2005/8/layout/vProcess5"/>
    <dgm:cxn modelId="{7F70BD26-8A64-445F-BD22-39AE18F3BEE2}" srcId="{EE07161A-F173-415D-BF1D-3A66E3726906}" destId="{93818893-A453-4DD6-B679-2F908138F731}" srcOrd="0" destOrd="0" parTransId="{EB906558-3DAE-4115-A112-929B86D9C4DF}" sibTransId="{F3864107-4A57-46D3-9F7C-0FF11C08A7BC}"/>
    <dgm:cxn modelId="{CE754D36-11DE-4567-A241-4EEF683DC996}" type="presOf" srcId="{93818893-A453-4DD6-B679-2F908138F731}" destId="{60E6EA6D-B2A0-4A69-9432-39EC34D026A5}" srcOrd="1" destOrd="0" presId="urn:microsoft.com/office/officeart/2005/8/layout/vProcess5"/>
    <dgm:cxn modelId="{6707F85E-3C39-4CBF-B7EA-824CD17FDC89}" srcId="{EE07161A-F173-415D-BF1D-3A66E3726906}" destId="{990584EE-ECF5-47FE-AF7E-8CB99006D601}" srcOrd="2" destOrd="0" parTransId="{7FD50963-75A8-464C-B4B5-9344018D8348}" sibTransId="{33251971-A1B8-4151-868C-30B39A3B2640}"/>
    <dgm:cxn modelId="{3C1B5E62-34E6-4CE6-84C5-9FC9B9194883}" srcId="{EE07161A-F173-415D-BF1D-3A66E3726906}" destId="{4FA48746-1AAA-4CC7-887E-7375DFE55569}" srcOrd="1" destOrd="0" parTransId="{7154E1D7-8D74-441D-B3E9-E314D25941A7}" sibTransId="{D11AAC96-415C-44DB-B031-895EEA75621C}"/>
    <dgm:cxn modelId="{20ABC26A-BC18-4A80-9CA2-454BC588374F}" type="presOf" srcId="{D11AAC96-415C-44DB-B031-895EEA75621C}" destId="{A59698BF-39A0-4A0A-8F37-AE7B0E57A0A9}" srcOrd="0" destOrd="0" presId="urn:microsoft.com/office/officeart/2005/8/layout/vProcess5"/>
    <dgm:cxn modelId="{1C39D49A-275F-4E1D-9BB9-70058D82CFD9}" type="presOf" srcId="{4FA48746-1AAA-4CC7-887E-7375DFE55569}" destId="{1CFC89E6-DC54-4104-8E49-43537BE83DCD}" srcOrd="0" destOrd="0" presId="urn:microsoft.com/office/officeart/2005/8/layout/vProcess5"/>
    <dgm:cxn modelId="{1F23F1CD-E7E4-4CF5-B37F-CC28F961A0FD}" type="presOf" srcId="{93818893-A453-4DD6-B679-2F908138F731}" destId="{23EC3D16-089E-4A65-86CD-9CA32130D59D}" srcOrd="0" destOrd="0" presId="urn:microsoft.com/office/officeart/2005/8/layout/vProcess5"/>
    <dgm:cxn modelId="{EE7C96D2-329B-48E3-A7F3-487CB6151156}" type="presOf" srcId="{EE07161A-F173-415D-BF1D-3A66E3726906}" destId="{924E470E-2625-4B4B-85F5-EA9AD392914E}" srcOrd="0" destOrd="0" presId="urn:microsoft.com/office/officeart/2005/8/layout/vProcess5"/>
    <dgm:cxn modelId="{945997D2-DDB8-4A99-A2C1-3CA03C9C43A7}" type="presOf" srcId="{4FA48746-1AAA-4CC7-887E-7375DFE55569}" destId="{D0C92DCB-4A53-47E6-8C5E-EB0E191154B5}" srcOrd="1" destOrd="0" presId="urn:microsoft.com/office/officeart/2005/8/layout/vProcess5"/>
    <dgm:cxn modelId="{00343495-BB1E-4C55-9F72-A7DBB361B177}" type="presParOf" srcId="{924E470E-2625-4B4B-85F5-EA9AD392914E}" destId="{D8373E1A-55B6-4B70-A940-B773C55F2B39}" srcOrd="0" destOrd="0" presId="urn:microsoft.com/office/officeart/2005/8/layout/vProcess5"/>
    <dgm:cxn modelId="{46FA9B98-410E-4F72-925C-042511B1A232}" type="presParOf" srcId="{924E470E-2625-4B4B-85F5-EA9AD392914E}" destId="{23EC3D16-089E-4A65-86CD-9CA32130D59D}" srcOrd="1" destOrd="0" presId="urn:microsoft.com/office/officeart/2005/8/layout/vProcess5"/>
    <dgm:cxn modelId="{F32B750A-60C3-49CF-976D-59CCC310DDE7}" type="presParOf" srcId="{924E470E-2625-4B4B-85F5-EA9AD392914E}" destId="{1CFC89E6-DC54-4104-8E49-43537BE83DCD}" srcOrd="2" destOrd="0" presId="urn:microsoft.com/office/officeart/2005/8/layout/vProcess5"/>
    <dgm:cxn modelId="{44DF90AF-8913-41C4-8C4F-A7009D2A5251}" type="presParOf" srcId="{924E470E-2625-4B4B-85F5-EA9AD392914E}" destId="{48401DD4-E14F-4341-B5C9-F923863B27ED}" srcOrd="3" destOrd="0" presId="urn:microsoft.com/office/officeart/2005/8/layout/vProcess5"/>
    <dgm:cxn modelId="{B898D82E-A403-43CB-B81D-4221CCB08A17}" type="presParOf" srcId="{924E470E-2625-4B4B-85F5-EA9AD392914E}" destId="{2CD85A0C-916E-41B1-BE5C-E03C64844408}" srcOrd="4" destOrd="0" presId="urn:microsoft.com/office/officeart/2005/8/layout/vProcess5"/>
    <dgm:cxn modelId="{19055DF4-EAB1-4CF2-9587-38CE4459217E}" type="presParOf" srcId="{924E470E-2625-4B4B-85F5-EA9AD392914E}" destId="{A59698BF-39A0-4A0A-8F37-AE7B0E57A0A9}" srcOrd="5" destOrd="0" presId="urn:microsoft.com/office/officeart/2005/8/layout/vProcess5"/>
    <dgm:cxn modelId="{B58D5723-BF8E-488C-8091-76BCA73A406E}" type="presParOf" srcId="{924E470E-2625-4B4B-85F5-EA9AD392914E}" destId="{60E6EA6D-B2A0-4A69-9432-39EC34D026A5}" srcOrd="6" destOrd="0" presId="urn:microsoft.com/office/officeart/2005/8/layout/vProcess5"/>
    <dgm:cxn modelId="{0650A5D8-1B48-4F66-A16F-2D0C37029453}" type="presParOf" srcId="{924E470E-2625-4B4B-85F5-EA9AD392914E}" destId="{D0C92DCB-4A53-47E6-8C5E-EB0E191154B5}" srcOrd="7" destOrd="0" presId="urn:microsoft.com/office/officeart/2005/8/layout/vProcess5"/>
    <dgm:cxn modelId="{8075648B-D531-439D-8EEA-6CEABCDA0991}" type="presParOf" srcId="{924E470E-2625-4B4B-85F5-EA9AD392914E}" destId="{140A752E-09AA-42AB-9962-B651F9F02A3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07161A-F173-415D-BF1D-3A66E3726906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90584EE-ECF5-47FE-AF7E-8CB99006D601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/>
            <a:t>Апробация новых </a:t>
          </a:r>
          <a:r>
            <a:rPr lang="ru-RU" sz="2400" b="1" i="1" dirty="0">
              <a:solidFill>
                <a:srgbClr val="1F45F6"/>
              </a:solidFill>
            </a:rPr>
            <a:t>форм активности в </a:t>
          </a:r>
          <a:r>
            <a:rPr lang="ru-RU" sz="2400" b="1" i="1" dirty="0" err="1">
              <a:solidFill>
                <a:srgbClr val="1F45F6"/>
              </a:solidFill>
            </a:rPr>
            <a:t>офлайне</a:t>
          </a:r>
          <a:r>
            <a:rPr lang="ru-RU" sz="2400" b="1" i="1" dirty="0">
              <a:solidFill>
                <a:srgbClr val="1F45F6"/>
              </a:solidFill>
            </a:rPr>
            <a:t> </a:t>
          </a:r>
          <a:r>
            <a:rPr lang="ru-RU" sz="2400" dirty="0"/>
            <a:t>(«Молодежный блок» и др.)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251971-A1B8-4151-868C-30B39A3B2640}" type="sibTrans" cxnId="{6707F85E-3C39-4CBF-B7EA-824CD17FDC89}">
      <dgm:prSet custT="1"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D50963-75A8-464C-B4B5-9344018D8348}" type="parTrans" cxnId="{6707F85E-3C39-4CBF-B7EA-824CD17FDC89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A48746-1AAA-4CC7-887E-7375DFE55569}">
      <dgm:prSet phldrT="[Текст]" custT="1"/>
      <dgm:spPr/>
      <dgm:t>
        <a:bodyPr/>
        <a:lstStyle/>
        <a:p>
          <a:r>
            <a:rPr lang="ru-RU" sz="2400" dirty="0"/>
            <a:t>Отработка </a:t>
          </a:r>
          <a:r>
            <a:rPr lang="ru-RU" sz="2400" b="1" i="1" dirty="0">
              <a:solidFill>
                <a:srgbClr val="1F45F6"/>
              </a:solidFill>
            </a:rPr>
            <a:t>механизмов вывода аудитории в офлайн</a:t>
          </a:r>
          <a:endParaRPr lang="ru-RU" sz="2400" b="1" i="1" dirty="0">
            <a:solidFill>
              <a:srgbClr val="1F45F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1AAC96-415C-44DB-B031-895EEA75621C}" type="sibTrans" cxnId="{3C1B5E62-34E6-4CE6-84C5-9FC9B9194883}">
      <dgm:prSet custT="1"/>
      <dgm:spPr/>
      <dgm:t>
        <a:bodyPr/>
        <a:lstStyle/>
        <a:p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54E1D7-8D74-441D-B3E9-E314D25941A7}" type="parTrans" cxnId="{3C1B5E62-34E6-4CE6-84C5-9FC9B9194883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818893-A453-4DD6-B679-2F908138F731}">
      <dgm:prSet phldrT="[Текст]" custT="1"/>
      <dgm:spPr/>
      <dgm:t>
        <a:bodyPr/>
        <a:lstStyle/>
        <a:p>
          <a:r>
            <a:rPr lang="ru-RU" sz="2400" b="1" i="1" dirty="0">
              <a:solidFill>
                <a:srgbClr val="1F45F6"/>
              </a:solidFill>
            </a:rPr>
            <a:t>Выстраивание сетевого принципа </a:t>
          </a:r>
          <a:r>
            <a:rPr lang="ru-RU" sz="2400" dirty="0"/>
            <a:t>работы специализированных </a:t>
          </a:r>
          <a:r>
            <a:rPr lang="ru-RU" sz="2400" dirty="0" err="1"/>
            <a:t>Telegram</a:t>
          </a:r>
          <a:r>
            <a:rPr lang="ru-RU" sz="2400" dirty="0"/>
            <a:t>-каналов с выраженным распределением ролей</a:t>
          </a:r>
          <a:endParaRPr lang="ru-RU" sz="2400" b="1" dirty="0">
            <a:solidFill>
              <a:srgbClr val="1F45F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864107-4A57-46D3-9F7C-0FF11C08A7BC}" type="sibTrans" cxnId="{7F70BD26-8A64-445F-BD22-39AE18F3BEE2}">
      <dgm:prSet custT="1"/>
      <dgm:spPr/>
      <dgm:t>
        <a:bodyPr/>
        <a:lstStyle/>
        <a:p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906558-3DAE-4115-A112-929B86D9C4DF}" type="parTrans" cxnId="{7F70BD26-8A64-445F-BD22-39AE18F3BEE2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42998F-236A-4B9D-B8ED-F3B00E4CFC0A}">
      <dgm:prSet phldrT="[Текст]" custT="1"/>
      <dgm:spPr/>
      <dgm:t>
        <a:bodyPr/>
        <a:lstStyle/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400" b="1" i="1" dirty="0">
              <a:solidFill>
                <a:srgbClr val="1F45F6"/>
              </a:solidFill>
            </a:rPr>
            <a:t>Мультиплицирующая роль новых каналов </a:t>
          </a:r>
          <a:r>
            <a:rPr lang="ru-RU" sz="2400" dirty="0"/>
            <a:t>и медиа по трансляции в информационное пространство дискредитирующих власть месседжей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881A7B-CC10-4DEE-B5D0-A5B1A538A6FD}" type="parTrans" cxnId="{680B8033-F4F7-4C1B-A8A1-6F244C40EBB2}">
      <dgm:prSet/>
      <dgm:spPr/>
      <dgm:t>
        <a:bodyPr/>
        <a:lstStyle/>
        <a:p>
          <a:endParaRPr lang="ru-RU"/>
        </a:p>
      </dgm:t>
    </dgm:pt>
    <dgm:pt modelId="{7346B057-5760-4B04-AD24-E7AB1DE167C5}" type="sibTrans" cxnId="{680B8033-F4F7-4C1B-A8A1-6F244C40EBB2}">
      <dgm:prSet/>
      <dgm:spPr/>
      <dgm:t>
        <a:bodyPr/>
        <a:lstStyle/>
        <a:p>
          <a:endParaRPr lang="ru-RU"/>
        </a:p>
      </dgm:t>
    </dgm:pt>
    <dgm:pt modelId="{924E470E-2625-4B4B-85F5-EA9AD392914E}" type="pres">
      <dgm:prSet presAssocID="{EE07161A-F173-415D-BF1D-3A66E3726906}" presName="outerComposite" presStyleCnt="0">
        <dgm:presLayoutVars>
          <dgm:chMax val="5"/>
          <dgm:dir/>
          <dgm:resizeHandles val="exact"/>
        </dgm:presLayoutVars>
      </dgm:prSet>
      <dgm:spPr/>
    </dgm:pt>
    <dgm:pt modelId="{D8373E1A-55B6-4B70-A940-B773C55F2B39}" type="pres">
      <dgm:prSet presAssocID="{EE07161A-F173-415D-BF1D-3A66E3726906}" presName="dummyMaxCanvas" presStyleCnt="0">
        <dgm:presLayoutVars/>
      </dgm:prSet>
      <dgm:spPr/>
    </dgm:pt>
    <dgm:pt modelId="{A7FBEA90-F888-4418-BD3B-59C6CD000C7C}" type="pres">
      <dgm:prSet presAssocID="{EE07161A-F173-415D-BF1D-3A66E3726906}" presName="FourNodes_1" presStyleLbl="node1" presStyleIdx="0" presStyleCnt="4">
        <dgm:presLayoutVars>
          <dgm:bulletEnabled val="1"/>
        </dgm:presLayoutVars>
      </dgm:prSet>
      <dgm:spPr/>
    </dgm:pt>
    <dgm:pt modelId="{AACB6F17-758B-4FCE-A4DD-26BB40536AF3}" type="pres">
      <dgm:prSet presAssocID="{EE07161A-F173-415D-BF1D-3A66E3726906}" presName="FourNodes_2" presStyleLbl="node1" presStyleIdx="1" presStyleCnt="4" custScaleY="53550">
        <dgm:presLayoutVars>
          <dgm:bulletEnabled val="1"/>
        </dgm:presLayoutVars>
      </dgm:prSet>
      <dgm:spPr/>
    </dgm:pt>
    <dgm:pt modelId="{BC18BB88-2B1A-4537-9898-784851A8F67B}" type="pres">
      <dgm:prSet presAssocID="{EE07161A-F173-415D-BF1D-3A66E3726906}" presName="FourNodes_3" presStyleLbl="node1" presStyleIdx="2" presStyleCnt="4">
        <dgm:presLayoutVars>
          <dgm:bulletEnabled val="1"/>
        </dgm:presLayoutVars>
      </dgm:prSet>
      <dgm:spPr/>
    </dgm:pt>
    <dgm:pt modelId="{6CB35AFF-9E52-472A-9744-D867D2F48801}" type="pres">
      <dgm:prSet presAssocID="{EE07161A-F173-415D-BF1D-3A66E3726906}" presName="FourNodes_4" presStyleLbl="node1" presStyleIdx="3" presStyleCnt="4">
        <dgm:presLayoutVars>
          <dgm:bulletEnabled val="1"/>
        </dgm:presLayoutVars>
      </dgm:prSet>
      <dgm:spPr/>
    </dgm:pt>
    <dgm:pt modelId="{3AE36590-E96E-427D-8A30-2BF95083CD7E}" type="pres">
      <dgm:prSet presAssocID="{EE07161A-F173-415D-BF1D-3A66E3726906}" presName="FourConn_1-2" presStyleLbl="fgAccFollowNode1" presStyleIdx="0" presStyleCnt="3">
        <dgm:presLayoutVars>
          <dgm:bulletEnabled val="1"/>
        </dgm:presLayoutVars>
      </dgm:prSet>
      <dgm:spPr/>
    </dgm:pt>
    <dgm:pt modelId="{11C8D980-99D1-401A-9AF1-0859DF022FAB}" type="pres">
      <dgm:prSet presAssocID="{EE07161A-F173-415D-BF1D-3A66E3726906}" presName="FourConn_2-3" presStyleLbl="fgAccFollowNode1" presStyleIdx="1" presStyleCnt="3">
        <dgm:presLayoutVars>
          <dgm:bulletEnabled val="1"/>
        </dgm:presLayoutVars>
      </dgm:prSet>
      <dgm:spPr/>
    </dgm:pt>
    <dgm:pt modelId="{F56FAF84-E000-4787-AC7E-4386ED029F7A}" type="pres">
      <dgm:prSet presAssocID="{EE07161A-F173-415D-BF1D-3A66E3726906}" presName="FourConn_3-4" presStyleLbl="fgAccFollowNode1" presStyleIdx="2" presStyleCnt="3">
        <dgm:presLayoutVars>
          <dgm:bulletEnabled val="1"/>
        </dgm:presLayoutVars>
      </dgm:prSet>
      <dgm:spPr/>
    </dgm:pt>
    <dgm:pt modelId="{E916BE4C-A8AB-4085-85E2-0964D3785F41}" type="pres">
      <dgm:prSet presAssocID="{EE07161A-F173-415D-BF1D-3A66E3726906}" presName="FourNodes_1_text" presStyleLbl="node1" presStyleIdx="3" presStyleCnt="4">
        <dgm:presLayoutVars>
          <dgm:bulletEnabled val="1"/>
        </dgm:presLayoutVars>
      </dgm:prSet>
      <dgm:spPr/>
    </dgm:pt>
    <dgm:pt modelId="{CA9F7EDA-5F17-46B5-A972-E68022E6FDC8}" type="pres">
      <dgm:prSet presAssocID="{EE07161A-F173-415D-BF1D-3A66E3726906}" presName="FourNodes_2_text" presStyleLbl="node1" presStyleIdx="3" presStyleCnt="4">
        <dgm:presLayoutVars>
          <dgm:bulletEnabled val="1"/>
        </dgm:presLayoutVars>
      </dgm:prSet>
      <dgm:spPr/>
    </dgm:pt>
    <dgm:pt modelId="{39227D48-14AF-4EA1-808D-12FBEBBEFF70}" type="pres">
      <dgm:prSet presAssocID="{EE07161A-F173-415D-BF1D-3A66E3726906}" presName="FourNodes_3_text" presStyleLbl="node1" presStyleIdx="3" presStyleCnt="4">
        <dgm:presLayoutVars>
          <dgm:bulletEnabled val="1"/>
        </dgm:presLayoutVars>
      </dgm:prSet>
      <dgm:spPr/>
    </dgm:pt>
    <dgm:pt modelId="{E38D394D-ADD4-42B8-AE18-2B8B64C8391E}" type="pres">
      <dgm:prSet presAssocID="{EE07161A-F173-415D-BF1D-3A66E372690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BECA703-C992-4717-9562-DBA4A0FC3A5E}" type="presOf" srcId="{990584EE-ECF5-47FE-AF7E-8CB99006D601}" destId="{BC18BB88-2B1A-4537-9898-784851A8F67B}" srcOrd="0" destOrd="0" presId="urn:microsoft.com/office/officeart/2005/8/layout/vProcess5"/>
    <dgm:cxn modelId="{02C6A41A-0ECD-42F6-9229-55971E204359}" type="presOf" srcId="{4FA48746-1AAA-4CC7-887E-7375DFE55569}" destId="{AACB6F17-758B-4FCE-A4DD-26BB40536AF3}" srcOrd="0" destOrd="0" presId="urn:microsoft.com/office/officeart/2005/8/layout/vProcess5"/>
    <dgm:cxn modelId="{7F70BD26-8A64-445F-BD22-39AE18F3BEE2}" srcId="{EE07161A-F173-415D-BF1D-3A66E3726906}" destId="{93818893-A453-4DD6-B679-2F908138F731}" srcOrd="0" destOrd="0" parTransId="{EB906558-3DAE-4115-A112-929B86D9C4DF}" sibTransId="{F3864107-4A57-46D3-9F7C-0FF11C08A7BC}"/>
    <dgm:cxn modelId="{680B8033-F4F7-4C1B-A8A1-6F244C40EBB2}" srcId="{EE07161A-F173-415D-BF1D-3A66E3726906}" destId="{1742998F-236A-4B9D-B8ED-F3B00E4CFC0A}" srcOrd="3" destOrd="0" parTransId="{6B881A7B-CC10-4DEE-B5D0-A5B1A538A6FD}" sibTransId="{7346B057-5760-4B04-AD24-E7AB1DE167C5}"/>
    <dgm:cxn modelId="{0B8C4E40-1E60-4F93-8915-6636D4F3E4F3}" type="presOf" srcId="{F3864107-4A57-46D3-9F7C-0FF11C08A7BC}" destId="{3AE36590-E96E-427D-8A30-2BF95083CD7E}" srcOrd="0" destOrd="0" presId="urn:microsoft.com/office/officeart/2005/8/layout/vProcess5"/>
    <dgm:cxn modelId="{6707F85E-3C39-4CBF-B7EA-824CD17FDC89}" srcId="{EE07161A-F173-415D-BF1D-3A66E3726906}" destId="{990584EE-ECF5-47FE-AF7E-8CB99006D601}" srcOrd="2" destOrd="0" parTransId="{7FD50963-75A8-464C-B4B5-9344018D8348}" sibTransId="{33251971-A1B8-4151-868C-30B39A3B2640}"/>
    <dgm:cxn modelId="{34473E62-C967-44FD-93DD-03E2E9F1E8CE}" type="presOf" srcId="{33251971-A1B8-4151-868C-30B39A3B2640}" destId="{F56FAF84-E000-4787-AC7E-4386ED029F7A}" srcOrd="0" destOrd="0" presId="urn:microsoft.com/office/officeart/2005/8/layout/vProcess5"/>
    <dgm:cxn modelId="{3C1B5E62-34E6-4CE6-84C5-9FC9B9194883}" srcId="{EE07161A-F173-415D-BF1D-3A66E3726906}" destId="{4FA48746-1AAA-4CC7-887E-7375DFE55569}" srcOrd="1" destOrd="0" parTransId="{7154E1D7-8D74-441D-B3E9-E314D25941A7}" sibTransId="{D11AAC96-415C-44DB-B031-895EEA75621C}"/>
    <dgm:cxn modelId="{8E83C86D-FA24-4734-A441-55215A101B98}" type="presOf" srcId="{93818893-A453-4DD6-B679-2F908138F731}" destId="{E916BE4C-A8AB-4085-85E2-0964D3785F41}" srcOrd="1" destOrd="0" presId="urn:microsoft.com/office/officeart/2005/8/layout/vProcess5"/>
    <dgm:cxn modelId="{FBF80850-24A1-48DB-A891-80AC052AB044}" type="presOf" srcId="{1742998F-236A-4B9D-B8ED-F3B00E4CFC0A}" destId="{E38D394D-ADD4-42B8-AE18-2B8B64C8391E}" srcOrd="1" destOrd="0" presId="urn:microsoft.com/office/officeart/2005/8/layout/vProcess5"/>
    <dgm:cxn modelId="{1726AB89-6845-4EB1-9B5F-25EAC26F2B34}" type="presOf" srcId="{990584EE-ECF5-47FE-AF7E-8CB99006D601}" destId="{39227D48-14AF-4EA1-808D-12FBEBBEFF70}" srcOrd="1" destOrd="0" presId="urn:microsoft.com/office/officeart/2005/8/layout/vProcess5"/>
    <dgm:cxn modelId="{5A6F76D1-46AC-46DB-9392-99B559905AE3}" type="presOf" srcId="{D11AAC96-415C-44DB-B031-895EEA75621C}" destId="{11C8D980-99D1-401A-9AF1-0859DF022FAB}" srcOrd="0" destOrd="0" presId="urn:microsoft.com/office/officeart/2005/8/layout/vProcess5"/>
    <dgm:cxn modelId="{EE7C96D2-329B-48E3-A7F3-487CB6151156}" type="presOf" srcId="{EE07161A-F173-415D-BF1D-3A66E3726906}" destId="{924E470E-2625-4B4B-85F5-EA9AD392914E}" srcOrd="0" destOrd="0" presId="urn:microsoft.com/office/officeart/2005/8/layout/vProcess5"/>
    <dgm:cxn modelId="{582402E8-00B6-4185-B0E4-8EC6C67248A2}" type="presOf" srcId="{4FA48746-1AAA-4CC7-887E-7375DFE55569}" destId="{CA9F7EDA-5F17-46B5-A972-E68022E6FDC8}" srcOrd="1" destOrd="0" presId="urn:microsoft.com/office/officeart/2005/8/layout/vProcess5"/>
    <dgm:cxn modelId="{5EE294EC-853E-41A0-BF9C-9A20801A7553}" type="presOf" srcId="{1742998F-236A-4B9D-B8ED-F3B00E4CFC0A}" destId="{6CB35AFF-9E52-472A-9744-D867D2F48801}" srcOrd="0" destOrd="0" presId="urn:microsoft.com/office/officeart/2005/8/layout/vProcess5"/>
    <dgm:cxn modelId="{8975D2F2-E23C-4E34-8D0D-0310070F9F12}" type="presOf" srcId="{93818893-A453-4DD6-B679-2F908138F731}" destId="{A7FBEA90-F888-4418-BD3B-59C6CD000C7C}" srcOrd="0" destOrd="0" presId="urn:microsoft.com/office/officeart/2005/8/layout/vProcess5"/>
    <dgm:cxn modelId="{00343495-BB1E-4C55-9F72-A7DBB361B177}" type="presParOf" srcId="{924E470E-2625-4B4B-85F5-EA9AD392914E}" destId="{D8373E1A-55B6-4B70-A940-B773C55F2B39}" srcOrd="0" destOrd="0" presId="urn:microsoft.com/office/officeart/2005/8/layout/vProcess5"/>
    <dgm:cxn modelId="{410B8B75-FF67-46C3-98B6-F8C518F07FA5}" type="presParOf" srcId="{924E470E-2625-4B4B-85F5-EA9AD392914E}" destId="{A7FBEA90-F888-4418-BD3B-59C6CD000C7C}" srcOrd="1" destOrd="0" presId="urn:microsoft.com/office/officeart/2005/8/layout/vProcess5"/>
    <dgm:cxn modelId="{3EE7CDD0-937D-42CF-BCD3-EBA26CFD71A6}" type="presParOf" srcId="{924E470E-2625-4B4B-85F5-EA9AD392914E}" destId="{AACB6F17-758B-4FCE-A4DD-26BB40536AF3}" srcOrd="2" destOrd="0" presId="urn:microsoft.com/office/officeart/2005/8/layout/vProcess5"/>
    <dgm:cxn modelId="{9030C960-FDD7-434A-AA70-0630E9918C4B}" type="presParOf" srcId="{924E470E-2625-4B4B-85F5-EA9AD392914E}" destId="{BC18BB88-2B1A-4537-9898-784851A8F67B}" srcOrd="3" destOrd="0" presId="urn:microsoft.com/office/officeart/2005/8/layout/vProcess5"/>
    <dgm:cxn modelId="{10769595-4CB3-4CB7-88DC-1250A5AB6C1B}" type="presParOf" srcId="{924E470E-2625-4B4B-85F5-EA9AD392914E}" destId="{6CB35AFF-9E52-472A-9744-D867D2F48801}" srcOrd="4" destOrd="0" presId="urn:microsoft.com/office/officeart/2005/8/layout/vProcess5"/>
    <dgm:cxn modelId="{B5B38CDA-4CA9-4F34-8FB9-A1290FA491B8}" type="presParOf" srcId="{924E470E-2625-4B4B-85F5-EA9AD392914E}" destId="{3AE36590-E96E-427D-8A30-2BF95083CD7E}" srcOrd="5" destOrd="0" presId="urn:microsoft.com/office/officeart/2005/8/layout/vProcess5"/>
    <dgm:cxn modelId="{F3FFB672-C7CF-4FCB-924E-C0CDD0AD713B}" type="presParOf" srcId="{924E470E-2625-4B4B-85F5-EA9AD392914E}" destId="{11C8D980-99D1-401A-9AF1-0859DF022FAB}" srcOrd="6" destOrd="0" presId="urn:microsoft.com/office/officeart/2005/8/layout/vProcess5"/>
    <dgm:cxn modelId="{D02B3907-45E8-49EC-8E20-439FDB2B860F}" type="presParOf" srcId="{924E470E-2625-4B4B-85F5-EA9AD392914E}" destId="{F56FAF84-E000-4787-AC7E-4386ED029F7A}" srcOrd="7" destOrd="0" presId="urn:microsoft.com/office/officeart/2005/8/layout/vProcess5"/>
    <dgm:cxn modelId="{FFCBC643-10B2-4CED-A6DE-78DCB9F60AF3}" type="presParOf" srcId="{924E470E-2625-4B4B-85F5-EA9AD392914E}" destId="{E916BE4C-A8AB-4085-85E2-0964D3785F41}" srcOrd="8" destOrd="0" presId="urn:microsoft.com/office/officeart/2005/8/layout/vProcess5"/>
    <dgm:cxn modelId="{371CB0C9-CBE0-419A-9A3F-22011438BF0E}" type="presParOf" srcId="{924E470E-2625-4B4B-85F5-EA9AD392914E}" destId="{CA9F7EDA-5F17-46B5-A972-E68022E6FDC8}" srcOrd="9" destOrd="0" presId="urn:microsoft.com/office/officeart/2005/8/layout/vProcess5"/>
    <dgm:cxn modelId="{3AF78174-D67F-45A7-AB66-6147403C7F94}" type="presParOf" srcId="{924E470E-2625-4B4B-85F5-EA9AD392914E}" destId="{39227D48-14AF-4EA1-808D-12FBEBBEFF70}" srcOrd="10" destOrd="0" presId="urn:microsoft.com/office/officeart/2005/8/layout/vProcess5"/>
    <dgm:cxn modelId="{15E31BE7-FA21-4D1A-BD83-6E7440DB7FE2}" type="presParOf" srcId="{924E470E-2625-4B4B-85F5-EA9AD392914E}" destId="{E38D394D-ADD4-42B8-AE18-2B8B64C8391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834E69-B7E6-40CA-B0A7-7001E1A45952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26AE23CA-9BA9-4047-967E-5DEB06D58DA2}">
      <dgm:prSet phldrT="[Текст]" custT="1"/>
      <dgm:spPr/>
      <dgm:t>
        <a:bodyPr/>
        <a:lstStyle/>
        <a:p>
          <a:r>
            <a:rPr lang="ru-RU" sz="2800" dirty="0"/>
            <a:t>Радикальные активисты</a:t>
          </a:r>
          <a:endParaRPr lang="x-none" sz="2800" dirty="0"/>
        </a:p>
      </dgm:t>
    </dgm:pt>
    <dgm:pt modelId="{F749BA1C-AF0C-4B06-807E-ECCD38B291EB}" type="parTrans" cxnId="{9F54C8B4-4955-4CA6-9ED9-1334C3E5EADD}">
      <dgm:prSet/>
      <dgm:spPr/>
      <dgm:t>
        <a:bodyPr/>
        <a:lstStyle/>
        <a:p>
          <a:endParaRPr lang="x-none" sz="3200"/>
        </a:p>
      </dgm:t>
    </dgm:pt>
    <dgm:pt modelId="{EDD269A8-C6C6-4391-89D9-996E55BEF08D}" type="sibTrans" cxnId="{9F54C8B4-4955-4CA6-9ED9-1334C3E5EADD}">
      <dgm:prSet custT="1"/>
      <dgm:spPr/>
      <dgm:t>
        <a:bodyPr/>
        <a:lstStyle/>
        <a:p>
          <a:endParaRPr lang="x-none" sz="2000"/>
        </a:p>
      </dgm:t>
    </dgm:pt>
    <dgm:pt modelId="{06441CAA-A77A-4663-8D76-71956ADE641F}">
      <dgm:prSet phldrT="[Текст]" custT="1"/>
      <dgm:spPr/>
      <dgm:t>
        <a:bodyPr/>
        <a:lstStyle/>
        <a:p>
          <a:r>
            <a:rPr lang="ru-RU" sz="2400" dirty="0"/>
            <a:t>Коммуникационные каналы</a:t>
          </a:r>
          <a:endParaRPr lang="x-none" sz="2400" dirty="0"/>
        </a:p>
      </dgm:t>
    </dgm:pt>
    <dgm:pt modelId="{2718EB2C-1BF5-476C-BE0D-B337215E1850}" type="parTrans" cxnId="{BB1BA56E-BECB-4713-BAF7-787BD257E405}">
      <dgm:prSet/>
      <dgm:spPr/>
      <dgm:t>
        <a:bodyPr/>
        <a:lstStyle/>
        <a:p>
          <a:endParaRPr lang="x-none" sz="3200"/>
        </a:p>
      </dgm:t>
    </dgm:pt>
    <dgm:pt modelId="{FBFD2C37-E3E7-4C88-A1FD-A5F0A9BA39A8}" type="sibTrans" cxnId="{BB1BA56E-BECB-4713-BAF7-787BD257E405}">
      <dgm:prSet custT="1"/>
      <dgm:spPr/>
      <dgm:t>
        <a:bodyPr/>
        <a:lstStyle/>
        <a:p>
          <a:endParaRPr lang="x-none" sz="2000"/>
        </a:p>
      </dgm:t>
    </dgm:pt>
    <dgm:pt modelId="{987EA650-799F-46A3-B15D-27A8E7081240}">
      <dgm:prSet phldrT="[Текст]" custT="1"/>
      <dgm:spPr/>
      <dgm:t>
        <a:bodyPr/>
        <a:lstStyle/>
        <a:p>
          <a:r>
            <a:rPr lang="ru-RU" sz="2800" dirty="0"/>
            <a:t>Общественное мнение</a:t>
          </a:r>
          <a:endParaRPr lang="x-none" sz="2800" dirty="0"/>
        </a:p>
      </dgm:t>
    </dgm:pt>
    <dgm:pt modelId="{06D1DEE2-33A0-45BE-9E1C-C42F54A08CB7}" type="parTrans" cxnId="{7FC74741-3034-4A47-8843-CEF37488EED9}">
      <dgm:prSet/>
      <dgm:spPr/>
      <dgm:t>
        <a:bodyPr/>
        <a:lstStyle/>
        <a:p>
          <a:endParaRPr lang="x-none" sz="3200"/>
        </a:p>
      </dgm:t>
    </dgm:pt>
    <dgm:pt modelId="{ADECA743-C87E-4171-814B-96F4A477F307}" type="sibTrans" cxnId="{7FC74741-3034-4A47-8843-CEF37488EED9}">
      <dgm:prSet/>
      <dgm:spPr/>
      <dgm:t>
        <a:bodyPr/>
        <a:lstStyle/>
        <a:p>
          <a:endParaRPr lang="x-none" sz="3200"/>
        </a:p>
      </dgm:t>
    </dgm:pt>
    <dgm:pt modelId="{1C3CBB2E-5D0C-45AD-B7B4-68B55D8F9270}" type="pres">
      <dgm:prSet presAssocID="{5F834E69-B7E6-40CA-B0A7-7001E1A45952}" presName="Name0" presStyleCnt="0">
        <dgm:presLayoutVars>
          <dgm:dir/>
          <dgm:resizeHandles val="exact"/>
        </dgm:presLayoutVars>
      </dgm:prSet>
      <dgm:spPr/>
    </dgm:pt>
    <dgm:pt modelId="{D5B3F865-D057-4D16-B791-81FE7F8C8331}" type="pres">
      <dgm:prSet presAssocID="{26AE23CA-9BA9-4047-967E-5DEB06D58DA2}" presName="node" presStyleLbl="node1" presStyleIdx="0" presStyleCnt="3">
        <dgm:presLayoutVars>
          <dgm:bulletEnabled val="1"/>
        </dgm:presLayoutVars>
      </dgm:prSet>
      <dgm:spPr/>
    </dgm:pt>
    <dgm:pt modelId="{537AAB19-C530-435D-87E3-2FE57569AE0A}" type="pres">
      <dgm:prSet presAssocID="{EDD269A8-C6C6-4391-89D9-996E55BEF08D}" presName="sibTrans" presStyleLbl="sibTrans2D1" presStyleIdx="0" presStyleCnt="2"/>
      <dgm:spPr/>
    </dgm:pt>
    <dgm:pt modelId="{8895C651-98D0-4AA0-ABD2-AB9FC538B957}" type="pres">
      <dgm:prSet presAssocID="{EDD269A8-C6C6-4391-89D9-996E55BEF08D}" presName="connectorText" presStyleLbl="sibTrans2D1" presStyleIdx="0" presStyleCnt="2"/>
      <dgm:spPr/>
    </dgm:pt>
    <dgm:pt modelId="{E294CFA5-206F-4EB7-93AF-659FCCCC0E5A}" type="pres">
      <dgm:prSet presAssocID="{06441CAA-A77A-4663-8D76-71956ADE641F}" presName="node" presStyleLbl="node1" presStyleIdx="1" presStyleCnt="3" custScaleX="114504">
        <dgm:presLayoutVars>
          <dgm:bulletEnabled val="1"/>
        </dgm:presLayoutVars>
      </dgm:prSet>
      <dgm:spPr/>
    </dgm:pt>
    <dgm:pt modelId="{E464FCFE-70F7-4335-9EBB-5DF56E52C210}" type="pres">
      <dgm:prSet presAssocID="{FBFD2C37-E3E7-4C88-A1FD-A5F0A9BA39A8}" presName="sibTrans" presStyleLbl="sibTrans2D1" presStyleIdx="1" presStyleCnt="2"/>
      <dgm:spPr/>
    </dgm:pt>
    <dgm:pt modelId="{016CC1BA-9860-467F-9282-40B1B229A661}" type="pres">
      <dgm:prSet presAssocID="{FBFD2C37-E3E7-4C88-A1FD-A5F0A9BA39A8}" presName="connectorText" presStyleLbl="sibTrans2D1" presStyleIdx="1" presStyleCnt="2"/>
      <dgm:spPr/>
    </dgm:pt>
    <dgm:pt modelId="{5B9020B2-40B0-4077-958E-5F25F225BA08}" type="pres">
      <dgm:prSet presAssocID="{987EA650-799F-46A3-B15D-27A8E7081240}" presName="node" presStyleLbl="node1" presStyleIdx="2" presStyleCnt="3">
        <dgm:presLayoutVars>
          <dgm:bulletEnabled val="1"/>
        </dgm:presLayoutVars>
      </dgm:prSet>
      <dgm:spPr/>
    </dgm:pt>
  </dgm:ptLst>
  <dgm:cxnLst>
    <dgm:cxn modelId="{F285F018-87DB-434C-8453-926D5F4FB7A2}" type="presOf" srcId="{EDD269A8-C6C6-4391-89D9-996E55BEF08D}" destId="{8895C651-98D0-4AA0-ABD2-AB9FC538B957}" srcOrd="1" destOrd="0" presId="urn:microsoft.com/office/officeart/2005/8/layout/process1"/>
    <dgm:cxn modelId="{29122B3A-51B1-4609-BD51-690A36DBE395}" type="presOf" srcId="{26AE23CA-9BA9-4047-967E-5DEB06D58DA2}" destId="{D5B3F865-D057-4D16-B791-81FE7F8C8331}" srcOrd="0" destOrd="0" presId="urn:microsoft.com/office/officeart/2005/8/layout/process1"/>
    <dgm:cxn modelId="{7FC74741-3034-4A47-8843-CEF37488EED9}" srcId="{5F834E69-B7E6-40CA-B0A7-7001E1A45952}" destId="{987EA650-799F-46A3-B15D-27A8E7081240}" srcOrd="2" destOrd="0" parTransId="{06D1DEE2-33A0-45BE-9E1C-C42F54A08CB7}" sibTransId="{ADECA743-C87E-4171-814B-96F4A477F307}"/>
    <dgm:cxn modelId="{8B734363-0598-4606-9930-B6CADD005E2A}" type="presOf" srcId="{FBFD2C37-E3E7-4C88-A1FD-A5F0A9BA39A8}" destId="{016CC1BA-9860-467F-9282-40B1B229A661}" srcOrd="1" destOrd="0" presId="urn:microsoft.com/office/officeart/2005/8/layout/process1"/>
    <dgm:cxn modelId="{DE08CD45-B9C5-4889-AC39-ACDBB431F078}" type="presOf" srcId="{5F834E69-B7E6-40CA-B0A7-7001E1A45952}" destId="{1C3CBB2E-5D0C-45AD-B7B4-68B55D8F9270}" srcOrd="0" destOrd="0" presId="urn:microsoft.com/office/officeart/2005/8/layout/process1"/>
    <dgm:cxn modelId="{7C438269-FA82-459E-9803-720C0C10D15C}" type="presOf" srcId="{FBFD2C37-E3E7-4C88-A1FD-A5F0A9BA39A8}" destId="{E464FCFE-70F7-4335-9EBB-5DF56E52C210}" srcOrd="0" destOrd="0" presId="urn:microsoft.com/office/officeart/2005/8/layout/process1"/>
    <dgm:cxn modelId="{BB1BA56E-BECB-4713-BAF7-787BD257E405}" srcId="{5F834E69-B7E6-40CA-B0A7-7001E1A45952}" destId="{06441CAA-A77A-4663-8D76-71956ADE641F}" srcOrd="1" destOrd="0" parTransId="{2718EB2C-1BF5-476C-BE0D-B337215E1850}" sibTransId="{FBFD2C37-E3E7-4C88-A1FD-A5F0A9BA39A8}"/>
    <dgm:cxn modelId="{9F54C8B4-4955-4CA6-9ED9-1334C3E5EADD}" srcId="{5F834E69-B7E6-40CA-B0A7-7001E1A45952}" destId="{26AE23CA-9BA9-4047-967E-5DEB06D58DA2}" srcOrd="0" destOrd="0" parTransId="{F749BA1C-AF0C-4B06-807E-ECCD38B291EB}" sibTransId="{EDD269A8-C6C6-4391-89D9-996E55BEF08D}"/>
    <dgm:cxn modelId="{CEC43BD6-DA64-4623-9CEF-A5E1E0865433}" type="presOf" srcId="{987EA650-799F-46A3-B15D-27A8E7081240}" destId="{5B9020B2-40B0-4077-958E-5F25F225BA08}" srcOrd="0" destOrd="0" presId="urn:microsoft.com/office/officeart/2005/8/layout/process1"/>
    <dgm:cxn modelId="{C371CDE0-3312-4A75-85BE-2B40F4AA6F95}" type="presOf" srcId="{06441CAA-A77A-4663-8D76-71956ADE641F}" destId="{E294CFA5-206F-4EB7-93AF-659FCCCC0E5A}" srcOrd="0" destOrd="0" presId="urn:microsoft.com/office/officeart/2005/8/layout/process1"/>
    <dgm:cxn modelId="{D8952FEA-665B-4AF7-9DFA-8FAE37BFBD9B}" type="presOf" srcId="{EDD269A8-C6C6-4391-89D9-996E55BEF08D}" destId="{537AAB19-C530-435D-87E3-2FE57569AE0A}" srcOrd="0" destOrd="0" presId="urn:microsoft.com/office/officeart/2005/8/layout/process1"/>
    <dgm:cxn modelId="{405D39EF-B5B9-44C8-B093-BC4978D4E6FC}" type="presParOf" srcId="{1C3CBB2E-5D0C-45AD-B7B4-68B55D8F9270}" destId="{D5B3F865-D057-4D16-B791-81FE7F8C8331}" srcOrd="0" destOrd="0" presId="urn:microsoft.com/office/officeart/2005/8/layout/process1"/>
    <dgm:cxn modelId="{6D8ACEC2-9C99-4313-91AC-5B5C8F9BDF09}" type="presParOf" srcId="{1C3CBB2E-5D0C-45AD-B7B4-68B55D8F9270}" destId="{537AAB19-C530-435D-87E3-2FE57569AE0A}" srcOrd="1" destOrd="0" presId="urn:microsoft.com/office/officeart/2005/8/layout/process1"/>
    <dgm:cxn modelId="{45EDEA17-B02D-450D-85F7-7E1F55A80163}" type="presParOf" srcId="{537AAB19-C530-435D-87E3-2FE57569AE0A}" destId="{8895C651-98D0-4AA0-ABD2-AB9FC538B957}" srcOrd="0" destOrd="0" presId="urn:microsoft.com/office/officeart/2005/8/layout/process1"/>
    <dgm:cxn modelId="{B7449F72-A7A1-4435-B224-0A0F806C02C7}" type="presParOf" srcId="{1C3CBB2E-5D0C-45AD-B7B4-68B55D8F9270}" destId="{E294CFA5-206F-4EB7-93AF-659FCCCC0E5A}" srcOrd="2" destOrd="0" presId="urn:microsoft.com/office/officeart/2005/8/layout/process1"/>
    <dgm:cxn modelId="{47FD85E8-B0FB-42BD-A686-5CE7DA03D5B8}" type="presParOf" srcId="{1C3CBB2E-5D0C-45AD-B7B4-68B55D8F9270}" destId="{E464FCFE-70F7-4335-9EBB-5DF56E52C210}" srcOrd="3" destOrd="0" presId="urn:microsoft.com/office/officeart/2005/8/layout/process1"/>
    <dgm:cxn modelId="{B1CF55AD-E32E-4352-B18F-00813645A50B}" type="presParOf" srcId="{E464FCFE-70F7-4335-9EBB-5DF56E52C210}" destId="{016CC1BA-9860-467F-9282-40B1B229A661}" srcOrd="0" destOrd="0" presId="urn:microsoft.com/office/officeart/2005/8/layout/process1"/>
    <dgm:cxn modelId="{9F979B8E-7AD3-4D21-B701-4DA0C62E1CE4}" type="presParOf" srcId="{1C3CBB2E-5D0C-45AD-B7B4-68B55D8F9270}" destId="{5B9020B2-40B0-4077-958E-5F25F225BA0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07161A-F173-415D-BF1D-3A66E3726906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90584EE-ECF5-47FE-AF7E-8CB99006D601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/>
            <a:t>Кампания независимых СМИ и </a:t>
          </a:r>
          <a:r>
            <a:rPr lang="ru-RU" sz="2400" dirty="0" err="1"/>
            <a:t>Telegram-каналалов</a:t>
          </a:r>
          <a:r>
            <a:rPr lang="ru-RU" sz="2400" dirty="0"/>
            <a:t> по </a:t>
          </a:r>
          <a:r>
            <a:rPr lang="ru-RU" sz="2400" b="1" i="1" dirty="0">
              <a:solidFill>
                <a:srgbClr val="1F45F6"/>
              </a:solidFill>
            </a:rPr>
            <a:t>дискредитации власти </a:t>
          </a:r>
          <a:r>
            <a:rPr lang="ru-RU" sz="2400" dirty="0"/>
            <a:t>с акцентом на «недостаточность» мер по борьбе с </a:t>
          </a:r>
          <a:r>
            <a:rPr lang="en-GB" sz="2400" dirty="0" err="1"/>
            <a:t>COVID</a:t>
          </a:r>
          <a:r>
            <a:rPr lang="ru-RU" sz="2400" dirty="0"/>
            <a:t>-19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251971-A1B8-4151-868C-30B39A3B2640}" type="sibTrans" cxnId="{6707F85E-3C39-4CBF-B7EA-824CD17FDC89}">
      <dgm:prSet custT="1"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D50963-75A8-464C-B4B5-9344018D8348}" type="parTrans" cxnId="{6707F85E-3C39-4CBF-B7EA-824CD17FDC89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818893-A453-4DD6-B679-2F908138F731}">
      <dgm:prSet phldrT="[Текст]" custT="1"/>
      <dgm:spPr/>
      <dgm:t>
        <a:bodyPr/>
        <a:lstStyle/>
        <a:p>
          <a:r>
            <a:rPr lang="ru-RU" sz="2400" dirty="0"/>
            <a:t>Культивирование запроса на новых лиц, которые бы не представляли ни власть, ни оппозицию, и </a:t>
          </a:r>
          <a:r>
            <a:rPr lang="ru-RU" sz="2400" b="1" i="1" dirty="0">
              <a:solidFill>
                <a:srgbClr val="1F45F6"/>
              </a:solidFill>
            </a:rPr>
            <a:t>накачка потенциала лидеров</a:t>
          </a:r>
          <a:r>
            <a:rPr lang="ru-RU" sz="2400" dirty="0"/>
            <a:t>, особенно из числа новых лиц (</a:t>
          </a:r>
          <a:r>
            <a:rPr lang="ru-RU" sz="2400" dirty="0" err="1"/>
            <a:t>С.Тихановский</a:t>
          </a:r>
          <a:r>
            <a:rPr lang="ru-RU" sz="2400" dirty="0"/>
            <a:t>, В. </a:t>
          </a:r>
          <a:r>
            <a:rPr lang="ru-RU" sz="2400" dirty="0" err="1"/>
            <a:t>Бабарико</a:t>
          </a:r>
          <a:r>
            <a:rPr lang="ru-RU" sz="2400" dirty="0"/>
            <a:t>)</a:t>
          </a:r>
          <a:endParaRPr lang="ru-RU" sz="2400" b="1" dirty="0">
            <a:solidFill>
              <a:srgbClr val="1F45F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864107-4A57-46D3-9F7C-0FF11C08A7BC}" type="sibTrans" cxnId="{7F70BD26-8A64-445F-BD22-39AE18F3BEE2}">
      <dgm:prSet custT="1"/>
      <dgm:spPr/>
      <dgm:t>
        <a:bodyPr/>
        <a:lstStyle/>
        <a:p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906558-3DAE-4115-A112-929B86D9C4DF}" type="parTrans" cxnId="{7F70BD26-8A64-445F-BD22-39AE18F3BEE2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4E470E-2625-4B4B-85F5-EA9AD392914E}" type="pres">
      <dgm:prSet presAssocID="{EE07161A-F173-415D-BF1D-3A66E3726906}" presName="outerComposite" presStyleCnt="0">
        <dgm:presLayoutVars>
          <dgm:chMax val="5"/>
          <dgm:dir/>
          <dgm:resizeHandles val="exact"/>
        </dgm:presLayoutVars>
      </dgm:prSet>
      <dgm:spPr/>
    </dgm:pt>
    <dgm:pt modelId="{D8373E1A-55B6-4B70-A940-B773C55F2B39}" type="pres">
      <dgm:prSet presAssocID="{EE07161A-F173-415D-BF1D-3A66E3726906}" presName="dummyMaxCanvas" presStyleCnt="0">
        <dgm:presLayoutVars/>
      </dgm:prSet>
      <dgm:spPr/>
    </dgm:pt>
    <dgm:pt modelId="{9A186CE1-5D04-48D1-B62D-70C99E3D2605}" type="pres">
      <dgm:prSet presAssocID="{EE07161A-F173-415D-BF1D-3A66E3726906}" presName="TwoNodes_1" presStyleLbl="node1" presStyleIdx="0" presStyleCnt="2">
        <dgm:presLayoutVars>
          <dgm:bulletEnabled val="1"/>
        </dgm:presLayoutVars>
      </dgm:prSet>
      <dgm:spPr/>
    </dgm:pt>
    <dgm:pt modelId="{718C3D4D-E708-42BB-ABD8-144DB8541619}" type="pres">
      <dgm:prSet presAssocID="{EE07161A-F173-415D-BF1D-3A66E3726906}" presName="TwoNodes_2" presStyleLbl="node1" presStyleIdx="1" presStyleCnt="2">
        <dgm:presLayoutVars>
          <dgm:bulletEnabled val="1"/>
        </dgm:presLayoutVars>
      </dgm:prSet>
      <dgm:spPr/>
    </dgm:pt>
    <dgm:pt modelId="{1446D4B4-EDA0-4AD9-B864-FB024AA308E2}" type="pres">
      <dgm:prSet presAssocID="{EE07161A-F173-415D-BF1D-3A66E3726906}" presName="TwoConn_1-2" presStyleLbl="fgAccFollowNode1" presStyleIdx="0" presStyleCnt="1">
        <dgm:presLayoutVars>
          <dgm:bulletEnabled val="1"/>
        </dgm:presLayoutVars>
      </dgm:prSet>
      <dgm:spPr/>
    </dgm:pt>
    <dgm:pt modelId="{1EF9F137-EAB8-498E-985A-C62E5EB17653}" type="pres">
      <dgm:prSet presAssocID="{EE07161A-F173-415D-BF1D-3A66E3726906}" presName="TwoNodes_1_text" presStyleLbl="node1" presStyleIdx="1" presStyleCnt="2">
        <dgm:presLayoutVars>
          <dgm:bulletEnabled val="1"/>
        </dgm:presLayoutVars>
      </dgm:prSet>
      <dgm:spPr/>
    </dgm:pt>
    <dgm:pt modelId="{BE1379F9-3ABE-46D2-9401-4196E9BC9FE8}" type="pres">
      <dgm:prSet presAssocID="{EE07161A-F173-415D-BF1D-3A66E3726906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BF0D2A16-D9D7-41EB-A430-8DB6FC8C54AC}" type="presOf" srcId="{93818893-A453-4DD6-B679-2F908138F731}" destId="{9A186CE1-5D04-48D1-B62D-70C99E3D2605}" srcOrd="0" destOrd="0" presId="urn:microsoft.com/office/officeart/2005/8/layout/vProcess5"/>
    <dgm:cxn modelId="{3BEBF21D-CD54-4E38-9398-544D8692CE71}" type="presOf" srcId="{990584EE-ECF5-47FE-AF7E-8CB99006D601}" destId="{BE1379F9-3ABE-46D2-9401-4196E9BC9FE8}" srcOrd="1" destOrd="0" presId="urn:microsoft.com/office/officeart/2005/8/layout/vProcess5"/>
    <dgm:cxn modelId="{7F70BD26-8A64-445F-BD22-39AE18F3BEE2}" srcId="{EE07161A-F173-415D-BF1D-3A66E3726906}" destId="{93818893-A453-4DD6-B679-2F908138F731}" srcOrd="0" destOrd="0" parTransId="{EB906558-3DAE-4115-A112-929B86D9C4DF}" sibTransId="{F3864107-4A57-46D3-9F7C-0FF11C08A7BC}"/>
    <dgm:cxn modelId="{6707F85E-3C39-4CBF-B7EA-824CD17FDC89}" srcId="{EE07161A-F173-415D-BF1D-3A66E3726906}" destId="{990584EE-ECF5-47FE-AF7E-8CB99006D601}" srcOrd="1" destOrd="0" parTransId="{7FD50963-75A8-464C-B4B5-9344018D8348}" sibTransId="{33251971-A1B8-4151-868C-30B39A3B2640}"/>
    <dgm:cxn modelId="{A0B2F8A0-E780-48CD-9FFE-F24E9A44C041}" type="presOf" srcId="{990584EE-ECF5-47FE-AF7E-8CB99006D601}" destId="{718C3D4D-E708-42BB-ABD8-144DB8541619}" srcOrd="0" destOrd="0" presId="urn:microsoft.com/office/officeart/2005/8/layout/vProcess5"/>
    <dgm:cxn modelId="{EE7C96D2-329B-48E3-A7F3-487CB6151156}" type="presOf" srcId="{EE07161A-F173-415D-BF1D-3A66E3726906}" destId="{924E470E-2625-4B4B-85F5-EA9AD392914E}" srcOrd="0" destOrd="0" presId="urn:microsoft.com/office/officeart/2005/8/layout/vProcess5"/>
    <dgm:cxn modelId="{54A193F8-1B25-4F5A-8C2E-423A5389564F}" type="presOf" srcId="{F3864107-4A57-46D3-9F7C-0FF11C08A7BC}" destId="{1446D4B4-EDA0-4AD9-B864-FB024AA308E2}" srcOrd="0" destOrd="0" presId="urn:microsoft.com/office/officeart/2005/8/layout/vProcess5"/>
    <dgm:cxn modelId="{44198FFC-6E98-4285-A24B-D275B02C91E2}" type="presOf" srcId="{93818893-A453-4DD6-B679-2F908138F731}" destId="{1EF9F137-EAB8-498E-985A-C62E5EB17653}" srcOrd="1" destOrd="0" presId="urn:microsoft.com/office/officeart/2005/8/layout/vProcess5"/>
    <dgm:cxn modelId="{00343495-BB1E-4C55-9F72-A7DBB361B177}" type="presParOf" srcId="{924E470E-2625-4B4B-85F5-EA9AD392914E}" destId="{D8373E1A-55B6-4B70-A940-B773C55F2B39}" srcOrd="0" destOrd="0" presId="urn:microsoft.com/office/officeart/2005/8/layout/vProcess5"/>
    <dgm:cxn modelId="{BDF88D17-50C5-4889-AEC7-4CF4774AEE63}" type="presParOf" srcId="{924E470E-2625-4B4B-85F5-EA9AD392914E}" destId="{9A186CE1-5D04-48D1-B62D-70C99E3D2605}" srcOrd="1" destOrd="0" presId="urn:microsoft.com/office/officeart/2005/8/layout/vProcess5"/>
    <dgm:cxn modelId="{44145883-EA9A-493B-9B37-DF610A1AA61B}" type="presParOf" srcId="{924E470E-2625-4B4B-85F5-EA9AD392914E}" destId="{718C3D4D-E708-42BB-ABD8-144DB8541619}" srcOrd="2" destOrd="0" presId="urn:microsoft.com/office/officeart/2005/8/layout/vProcess5"/>
    <dgm:cxn modelId="{7698FB6F-CA87-4E9F-9E73-DD606EEB730D}" type="presParOf" srcId="{924E470E-2625-4B4B-85F5-EA9AD392914E}" destId="{1446D4B4-EDA0-4AD9-B864-FB024AA308E2}" srcOrd="3" destOrd="0" presId="urn:microsoft.com/office/officeart/2005/8/layout/vProcess5"/>
    <dgm:cxn modelId="{99AA0A66-1FA4-4DB7-818D-DF422B0C9FDE}" type="presParOf" srcId="{924E470E-2625-4B4B-85F5-EA9AD392914E}" destId="{1EF9F137-EAB8-498E-985A-C62E5EB17653}" srcOrd="4" destOrd="0" presId="urn:microsoft.com/office/officeart/2005/8/layout/vProcess5"/>
    <dgm:cxn modelId="{CA9D7290-8413-4667-B6BA-6D1E534D8F2E}" type="presParOf" srcId="{924E470E-2625-4B4B-85F5-EA9AD392914E}" destId="{BE1379F9-3ABE-46D2-9401-4196E9BC9FE8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07161A-F173-415D-BF1D-3A66E3726906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90584EE-ECF5-47FE-AF7E-8CB99006D601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/>
            <a:t>Новым триггером, отодвинувшим на второй план экс-директора </a:t>
          </a:r>
          <a:r>
            <a:rPr lang="ru-RU" sz="2400" dirty="0" err="1"/>
            <a:t>ПВТ</a:t>
          </a:r>
          <a:r>
            <a:rPr lang="ru-RU" sz="2400" dirty="0"/>
            <a:t>, стало формирование инициативной группы </a:t>
          </a:r>
          <a:r>
            <a:rPr lang="ru-RU" sz="2400" dirty="0" err="1"/>
            <a:t>В.Бабарико</a:t>
          </a:r>
          <a:r>
            <a:rPr lang="ru-RU" sz="2400" dirty="0"/>
            <a:t>, появление в числе участников гонки четы </a:t>
          </a:r>
          <a:r>
            <a:rPr lang="ru-RU" sz="2400" dirty="0" err="1"/>
            <a:t>Тихановских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251971-A1B8-4151-868C-30B39A3B2640}" type="sibTrans" cxnId="{6707F85E-3C39-4CBF-B7EA-824CD17FDC89}">
      <dgm:prSet custT="1"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D50963-75A8-464C-B4B5-9344018D8348}" type="parTrans" cxnId="{6707F85E-3C39-4CBF-B7EA-824CD17FDC89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818893-A453-4DD6-B679-2F908138F731}">
      <dgm:prSet phldrT="[Текст]" custT="1"/>
      <dgm:spPr/>
      <dgm:t>
        <a:bodyPr/>
        <a:lstStyle/>
        <a:p>
          <a:r>
            <a:rPr lang="ru-RU" sz="2400" dirty="0"/>
            <a:t>Выдвижение </a:t>
          </a:r>
          <a:r>
            <a:rPr lang="ru-RU" sz="2400" dirty="0" err="1"/>
            <a:t>В.Цепкало</a:t>
          </a:r>
          <a:r>
            <a:rPr lang="ru-RU" sz="2400" dirty="0"/>
            <a:t> существенно оживило изначально предсказуемую расстановку предвыборных сил</a:t>
          </a:r>
          <a:endParaRPr lang="ru-RU" sz="2400" b="1" dirty="0">
            <a:solidFill>
              <a:srgbClr val="1F45F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864107-4A57-46D3-9F7C-0FF11C08A7BC}" type="sibTrans" cxnId="{7F70BD26-8A64-445F-BD22-39AE18F3BEE2}">
      <dgm:prSet custT="1"/>
      <dgm:spPr/>
      <dgm:t>
        <a:bodyPr/>
        <a:lstStyle/>
        <a:p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906558-3DAE-4115-A112-929B86D9C4DF}" type="parTrans" cxnId="{7F70BD26-8A64-445F-BD22-39AE18F3BEE2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981975-C664-4A77-A71A-0B88F42D6454}">
      <dgm:prSet phldrT="[Текст]" custT="1"/>
      <dgm:spPr/>
      <dgm:t>
        <a:bodyPr/>
        <a:lstStyle/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400" dirty="0"/>
            <a:t>Формирование широкой </a:t>
          </a:r>
          <a:r>
            <a:rPr lang="ru-RU" sz="2400" b="1" i="1" dirty="0">
              <a:solidFill>
                <a:srgbClr val="1F45F6"/>
              </a:solidFill>
            </a:rPr>
            <a:t>палитры альтернативных лидеров</a:t>
          </a:r>
          <a:r>
            <a:rPr lang="ru-RU" sz="2400" dirty="0"/>
            <a:t>, что создавало иллюзию множественности выбора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CBFA84-6FC8-49D5-A5F7-BDC761E38724}" type="parTrans" cxnId="{C05E31EA-031C-4A71-BEC5-63021162BC5D}">
      <dgm:prSet/>
      <dgm:spPr/>
    </dgm:pt>
    <dgm:pt modelId="{642DBF7E-11E8-40E2-81B9-C7A4FCFF27E8}" type="sibTrans" cxnId="{C05E31EA-031C-4A71-BEC5-63021162BC5D}">
      <dgm:prSet/>
      <dgm:spPr/>
    </dgm:pt>
    <dgm:pt modelId="{924E470E-2625-4B4B-85F5-EA9AD392914E}" type="pres">
      <dgm:prSet presAssocID="{EE07161A-F173-415D-BF1D-3A66E3726906}" presName="outerComposite" presStyleCnt="0">
        <dgm:presLayoutVars>
          <dgm:chMax val="5"/>
          <dgm:dir/>
          <dgm:resizeHandles val="exact"/>
        </dgm:presLayoutVars>
      </dgm:prSet>
      <dgm:spPr/>
    </dgm:pt>
    <dgm:pt modelId="{D8373E1A-55B6-4B70-A940-B773C55F2B39}" type="pres">
      <dgm:prSet presAssocID="{EE07161A-F173-415D-BF1D-3A66E3726906}" presName="dummyMaxCanvas" presStyleCnt="0">
        <dgm:presLayoutVars/>
      </dgm:prSet>
      <dgm:spPr/>
    </dgm:pt>
    <dgm:pt modelId="{FC98284E-5E29-4D84-B1C1-483B8E62133F}" type="pres">
      <dgm:prSet presAssocID="{EE07161A-F173-415D-BF1D-3A66E3726906}" presName="ThreeNodes_1" presStyleLbl="node1" presStyleIdx="0" presStyleCnt="3">
        <dgm:presLayoutVars>
          <dgm:bulletEnabled val="1"/>
        </dgm:presLayoutVars>
      </dgm:prSet>
      <dgm:spPr/>
    </dgm:pt>
    <dgm:pt modelId="{2BF08FD2-74FB-4BA4-B476-7A55FEB3D0DD}" type="pres">
      <dgm:prSet presAssocID="{EE07161A-F173-415D-BF1D-3A66E3726906}" presName="ThreeNodes_2" presStyleLbl="node1" presStyleIdx="1" presStyleCnt="3">
        <dgm:presLayoutVars>
          <dgm:bulletEnabled val="1"/>
        </dgm:presLayoutVars>
      </dgm:prSet>
      <dgm:spPr/>
    </dgm:pt>
    <dgm:pt modelId="{B21EB6FD-AF4F-4B04-833E-EDFED594695E}" type="pres">
      <dgm:prSet presAssocID="{EE07161A-F173-415D-BF1D-3A66E3726906}" presName="ThreeNodes_3" presStyleLbl="node1" presStyleIdx="2" presStyleCnt="3">
        <dgm:presLayoutVars>
          <dgm:bulletEnabled val="1"/>
        </dgm:presLayoutVars>
      </dgm:prSet>
      <dgm:spPr/>
    </dgm:pt>
    <dgm:pt modelId="{FF139132-71C2-4E2A-8C51-B83C798F0BB9}" type="pres">
      <dgm:prSet presAssocID="{EE07161A-F173-415D-BF1D-3A66E3726906}" presName="ThreeConn_1-2" presStyleLbl="fgAccFollowNode1" presStyleIdx="0" presStyleCnt="2">
        <dgm:presLayoutVars>
          <dgm:bulletEnabled val="1"/>
        </dgm:presLayoutVars>
      </dgm:prSet>
      <dgm:spPr/>
    </dgm:pt>
    <dgm:pt modelId="{D26C970D-988C-422E-9B71-C37659BC0935}" type="pres">
      <dgm:prSet presAssocID="{EE07161A-F173-415D-BF1D-3A66E3726906}" presName="ThreeConn_2-3" presStyleLbl="fgAccFollowNode1" presStyleIdx="1" presStyleCnt="2">
        <dgm:presLayoutVars>
          <dgm:bulletEnabled val="1"/>
        </dgm:presLayoutVars>
      </dgm:prSet>
      <dgm:spPr/>
    </dgm:pt>
    <dgm:pt modelId="{2736DD85-0743-4351-BE82-2A405A3B614E}" type="pres">
      <dgm:prSet presAssocID="{EE07161A-F173-415D-BF1D-3A66E3726906}" presName="ThreeNodes_1_text" presStyleLbl="node1" presStyleIdx="2" presStyleCnt="3">
        <dgm:presLayoutVars>
          <dgm:bulletEnabled val="1"/>
        </dgm:presLayoutVars>
      </dgm:prSet>
      <dgm:spPr/>
    </dgm:pt>
    <dgm:pt modelId="{E29BEC60-81F1-4792-893E-6DEC9BE98BA2}" type="pres">
      <dgm:prSet presAssocID="{EE07161A-F173-415D-BF1D-3A66E3726906}" presName="ThreeNodes_2_text" presStyleLbl="node1" presStyleIdx="2" presStyleCnt="3">
        <dgm:presLayoutVars>
          <dgm:bulletEnabled val="1"/>
        </dgm:presLayoutVars>
      </dgm:prSet>
      <dgm:spPr/>
    </dgm:pt>
    <dgm:pt modelId="{7735D484-871F-478C-8FB8-54522B968071}" type="pres">
      <dgm:prSet presAssocID="{EE07161A-F173-415D-BF1D-3A66E372690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0824E302-11E9-48F6-B505-0E7474C60718}" type="presOf" srcId="{990584EE-ECF5-47FE-AF7E-8CB99006D601}" destId="{E29BEC60-81F1-4792-893E-6DEC9BE98BA2}" srcOrd="1" destOrd="0" presId="urn:microsoft.com/office/officeart/2005/8/layout/vProcess5"/>
    <dgm:cxn modelId="{AAF43103-E9E2-470D-BEEA-5714BDF6179A}" type="presOf" srcId="{93818893-A453-4DD6-B679-2F908138F731}" destId="{FC98284E-5E29-4D84-B1C1-483B8E62133F}" srcOrd="0" destOrd="0" presId="urn:microsoft.com/office/officeart/2005/8/layout/vProcess5"/>
    <dgm:cxn modelId="{ABCF9D0F-A0EB-4B0A-8E12-391953278698}" type="presOf" srcId="{990584EE-ECF5-47FE-AF7E-8CB99006D601}" destId="{2BF08FD2-74FB-4BA4-B476-7A55FEB3D0DD}" srcOrd="0" destOrd="0" presId="urn:microsoft.com/office/officeart/2005/8/layout/vProcess5"/>
    <dgm:cxn modelId="{7F70BD26-8A64-445F-BD22-39AE18F3BEE2}" srcId="{EE07161A-F173-415D-BF1D-3A66E3726906}" destId="{93818893-A453-4DD6-B679-2F908138F731}" srcOrd="0" destOrd="0" parTransId="{EB906558-3DAE-4115-A112-929B86D9C4DF}" sibTransId="{F3864107-4A57-46D3-9F7C-0FF11C08A7BC}"/>
    <dgm:cxn modelId="{2E5F8C30-0810-4CFE-939D-3B1FF25E21D2}" type="presOf" srcId="{F3864107-4A57-46D3-9F7C-0FF11C08A7BC}" destId="{FF139132-71C2-4E2A-8C51-B83C798F0BB9}" srcOrd="0" destOrd="0" presId="urn:microsoft.com/office/officeart/2005/8/layout/vProcess5"/>
    <dgm:cxn modelId="{6707F85E-3C39-4CBF-B7EA-824CD17FDC89}" srcId="{EE07161A-F173-415D-BF1D-3A66E3726906}" destId="{990584EE-ECF5-47FE-AF7E-8CB99006D601}" srcOrd="1" destOrd="0" parTransId="{7FD50963-75A8-464C-B4B5-9344018D8348}" sibTransId="{33251971-A1B8-4151-868C-30B39A3B2640}"/>
    <dgm:cxn modelId="{9814EC43-B86D-4073-97C3-5E9821A31E12}" type="presOf" srcId="{92981975-C664-4A77-A71A-0B88F42D6454}" destId="{B21EB6FD-AF4F-4B04-833E-EDFED594695E}" srcOrd="0" destOrd="0" presId="urn:microsoft.com/office/officeart/2005/8/layout/vProcess5"/>
    <dgm:cxn modelId="{F5EA46B1-39C1-4928-A4B5-0C8790948545}" type="presOf" srcId="{92981975-C664-4A77-A71A-0B88F42D6454}" destId="{7735D484-871F-478C-8FB8-54522B968071}" srcOrd="1" destOrd="0" presId="urn:microsoft.com/office/officeart/2005/8/layout/vProcess5"/>
    <dgm:cxn modelId="{939A3CB5-0A46-4694-99CE-DAE44CCDD76F}" type="presOf" srcId="{33251971-A1B8-4151-868C-30B39A3B2640}" destId="{D26C970D-988C-422E-9B71-C37659BC0935}" srcOrd="0" destOrd="0" presId="urn:microsoft.com/office/officeart/2005/8/layout/vProcess5"/>
    <dgm:cxn modelId="{E05DB3C5-5112-4D16-A055-81C12D2DE60C}" type="presOf" srcId="{93818893-A453-4DD6-B679-2F908138F731}" destId="{2736DD85-0743-4351-BE82-2A405A3B614E}" srcOrd="1" destOrd="0" presId="urn:microsoft.com/office/officeart/2005/8/layout/vProcess5"/>
    <dgm:cxn modelId="{EE7C96D2-329B-48E3-A7F3-487CB6151156}" type="presOf" srcId="{EE07161A-F173-415D-BF1D-3A66E3726906}" destId="{924E470E-2625-4B4B-85F5-EA9AD392914E}" srcOrd="0" destOrd="0" presId="urn:microsoft.com/office/officeart/2005/8/layout/vProcess5"/>
    <dgm:cxn modelId="{C05E31EA-031C-4A71-BEC5-63021162BC5D}" srcId="{EE07161A-F173-415D-BF1D-3A66E3726906}" destId="{92981975-C664-4A77-A71A-0B88F42D6454}" srcOrd="2" destOrd="0" parTransId="{21CBFA84-6FC8-49D5-A5F7-BDC761E38724}" sibTransId="{642DBF7E-11E8-40E2-81B9-C7A4FCFF27E8}"/>
    <dgm:cxn modelId="{00343495-BB1E-4C55-9F72-A7DBB361B177}" type="presParOf" srcId="{924E470E-2625-4B4B-85F5-EA9AD392914E}" destId="{D8373E1A-55B6-4B70-A940-B773C55F2B39}" srcOrd="0" destOrd="0" presId="urn:microsoft.com/office/officeart/2005/8/layout/vProcess5"/>
    <dgm:cxn modelId="{58119D9D-799E-4160-A3B1-F0BC7A569190}" type="presParOf" srcId="{924E470E-2625-4B4B-85F5-EA9AD392914E}" destId="{FC98284E-5E29-4D84-B1C1-483B8E62133F}" srcOrd="1" destOrd="0" presId="urn:microsoft.com/office/officeart/2005/8/layout/vProcess5"/>
    <dgm:cxn modelId="{0BA695DF-E116-4B81-B5BA-A7A087D59479}" type="presParOf" srcId="{924E470E-2625-4B4B-85F5-EA9AD392914E}" destId="{2BF08FD2-74FB-4BA4-B476-7A55FEB3D0DD}" srcOrd="2" destOrd="0" presId="urn:microsoft.com/office/officeart/2005/8/layout/vProcess5"/>
    <dgm:cxn modelId="{D5D5C806-6114-4FC3-984C-9DCCD7F7D6C0}" type="presParOf" srcId="{924E470E-2625-4B4B-85F5-EA9AD392914E}" destId="{B21EB6FD-AF4F-4B04-833E-EDFED594695E}" srcOrd="3" destOrd="0" presId="urn:microsoft.com/office/officeart/2005/8/layout/vProcess5"/>
    <dgm:cxn modelId="{7F0C4AC2-DCC9-4E31-9EDA-95024DE0AA40}" type="presParOf" srcId="{924E470E-2625-4B4B-85F5-EA9AD392914E}" destId="{FF139132-71C2-4E2A-8C51-B83C798F0BB9}" srcOrd="4" destOrd="0" presId="urn:microsoft.com/office/officeart/2005/8/layout/vProcess5"/>
    <dgm:cxn modelId="{0264DC50-FDF2-436E-9ECD-8EBB8BE56536}" type="presParOf" srcId="{924E470E-2625-4B4B-85F5-EA9AD392914E}" destId="{D26C970D-988C-422E-9B71-C37659BC0935}" srcOrd="5" destOrd="0" presId="urn:microsoft.com/office/officeart/2005/8/layout/vProcess5"/>
    <dgm:cxn modelId="{23C2DDE9-C52E-445C-B527-BCF59148328E}" type="presParOf" srcId="{924E470E-2625-4B4B-85F5-EA9AD392914E}" destId="{2736DD85-0743-4351-BE82-2A405A3B614E}" srcOrd="6" destOrd="0" presId="urn:microsoft.com/office/officeart/2005/8/layout/vProcess5"/>
    <dgm:cxn modelId="{35FD95FE-0F21-490C-953D-E646F3189B0F}" type="presParOf" srcId="{924E470E-2625-4B4B-85F5-EA9AD392914E}" destId="{E29BEC60-81F1-4792-893E-6DEC9BE98BA2}" srcOrd="7" destOrd="0" presId="urn:microsoft.com/office/officeart/2005/8/layout/vProcess5"/>
    <dgm:cxn modelId="{14716D6E-3214-41A4-9B50-F46D72FE51B6}" type="presParOf" srcId="{924E470E-2625-4B4B-85F5-EA9AD392914E}" destId="{7735D484-871F-478C-8FB8-54522B96807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E07161A-F173-415D-BF1D-3A66E3726906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3818893-A453-4DD6-B679-2F908138F731}">
      <dgm:prSet phldrT="[Текст]" custT="1"/>
      <dgm:spPr/>
      <dgm:t>
        <a:bodyPr/>
        <a:lstStyle/>
        <a:p>
          <a:r>
            <a:rPr lang="ru-RU" sz="2200" dirty="0"/>
            <a:t>Выстраивание очередей, в том числе за счет карусельного принципа – </a:t>
          </a:r>
          <a:r>
            <a:rPr lang="ru-RU" sz="2200" b="1" i="1" dirty="0">
              <a:solidFill>
                <a:srgbClr val="1F45F6"/>
              </a:solidFill>
            </a:rPr>
            <a:t>аналогия с прибалтийскими цепями солидарности</a:t>
          </a:r>
          <a:endParaRPr lang="ru-RU" sz="2200" dirty="0"/>
        </a:p>
      </dgm:t>
    </dgm:pt>
    <dgm:pt modelId="{F3864107-4A57-46D3-9F7C-0FF11C08A7BC}" type="sibTrans" cxnId="{7F70BD26-8A64-445F-BD22-39AE18F3BEE2}">
      <dgm:prSet custT="1"/>
      <dgm:spPr/>
      <dgm:t>
        <a:bodyPr/>
        <a:lstStyle/>
        <a:p>
          <a:endParaRPr lang="ru-R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906558-3DAE-4115-A112-929B86D9C4DF}" type="parTrans" cxnId="{7F70BD26-8A64-445F-BD22-39AE18F3BEE2}">
      <dgm:prSet/>
      <dgm:spPr/>
      <dgm:t>
        <a:bodyPr/>
        <a:lstStyle/>
        <a:p>
          <a:endParaRPr lang="ru-RU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C96244-00B1-43DA-9196-D25A61D023A7}">
      <dgm:prSet phldrT="[Текст]" custT="1"/>
      <dgm:spPr/>
      <dgm:t>
        <a:bodyPr/>
        <a:lstStyle/>
        <a:p>
          <a:r>
            <a:rPr lang="ru-RU" sz="2200" dirty="0"/>
            <a:t>Перформансы по дискредитации образа Главы государства («Стоп-таракан» и пр.) – </a:t>
          </a:r>
          <a:r>
            <a:rPr lang="ru-RU" sz="2200" b="1" i="1" dirty="0">
              <a:solidFill>
                <a:srgbClr val="1F45F6"/>
              </a:solidFill>
            </a:rPr>
            <a:t>аналогия с гонконгскими технологиями </a:t>
          </a:r>
          <a:r>
            <a:rPr lang="ru-RU" sz="2200" dirty="0"/>
            <a:t>сравнения Председателя КНР с «Винни-пухом»</a:t>
          </a:r>
        </a:p>
      </dgm:t>
    </dgm:pt>
    <dgm:pt modelId="{1D087212-3440-4D1B-8D3D-9D2F50B44111}" type="parTrans" cxnId="{7B3F3C51-2DA9-4DAB-910F-33F345CDA3A1}">
      <dgm:prSet/>
      <dgm:spPr/>
      <dgm:t>
        <a:bodyPr/>
        <a:lstStyle/>
        <a:p>
          <a:endParaRPr lang="ru-RU" sz="2200"/>
        </a:p>
      </dgm:t>
    </dgm:pt>
    <dgm:pt modelId="{E1BC5034-6503-4474-A376-9B9CC06EC51A}" type="sibTrans" cxnId="{7B3F3C51-2DA9-4DAB-910F-33F345CDA3A1}">
      <dgm:prSet custT="1"/>
      <dgm:spPr/>
      <dgm:t>
        <a:bodyPr/>
        <a:lstStyle/>
        <a:p>
          <a:endParaRPr lang="ru-RU" sz="2200"/>
        </a:p>
      </dgm:t>
    </dgm:pt>
    <dgm:pt modelId="{F082DE33-4AD6-4EAA-8609-70625BCF09AC}">
      <dgm:prSet phldrT="[Текст]" custT="1"/>
      <dgm:spPr/>
      <dgm:t>
        <a:bodyPr/>
        <a:lstStyle/>
        <a:p>
          <a:r>
            <a:rPr lang="ru-RU" sz="2200" dirty="0"/>
            <a:t>Гастроли по регионам со сбором многотысячных демонстраций – </a:t>
          </a:r>
          <a:r>
            <a:rPr lang="ru-RU" sz="2200" b="1" i="1" dirty="0">
              <a:solidFill>
                <a:srgbClr val="1F45F6"/>
              </a:solidFill>
            </a:rPr>
            <a:t>аналогия с «шагающим» по Армении </a:t>
          </a:r>
          <a:r>
            <a:rPr lang="ru-RU" sz="2200" dirty="0" err="1"/>
            <a:t>Н.Пашиняном</a:t>
          </a:r>
          <a:r>
            <a:rPr lang="ru-RU" sz="2200" dirty="0"/>
            <a:t>;</a:t>
          </a:r>
          <a:endParaRPr lang="ru-RU" sz="2200" b="1" dirty="0">
            <a:solidFill>
              <a:srgbClr val="1F45F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55CE32-6E08-431E-807B-C6A17D62D500}" type="parTrans" cxnId="{9C27292D-ADB5-473E-9C4C-9B649F75EDD5}">
      <dgm:prSet/>
      <dgm:spPr/>
      <dgm:t>
        <a:bodyPr/>
        <a:lstStyle/>
        <a:p>
          <a:endParaRPr lang="ru-RU" sz="2200"/>
        </a:p>
      </dgm:t>
    </dgm:pt>
    <dgm:pt modelId="{EB1A2190-CA98-4EAD-95B8-D88DBCAFD7ED}" type="sibTrans" cxnId="{9C27292D-ADB5-473E-9C4C-9B649F75EDD5}">
      <dgm:prSet custT="1"/>
      <dgm:spPr/>
      <dgm:t>
        <a:bodyPr/>
        <a:lstStyle/>
        <a:p>
          <a:endParaRPr lang="ru-RU" sz="2200"/>
        </a:p>
      </dgm:t>
    </dgm:pt>
    <dgm:pt modelId="{34359E18-60FD-42A4-A81B-0F7081B393BB}">
      <dgm:prSet phldrT="[Текст]" custT="1"/>
      <dgm:spPr/>
      <dgm:t>
        <a:bodyPr/>
        <a:lstStyle/>
        <a:p>
          <a:r>
            <a:rPr lang="ru-RU" sz="2200" dirty="0"/>
            <a:t>Всплеск «революционного творчества» (гимны и «песни свободы», граффити, символика и др.) – </a:t>
          </a:r>
          <a:r>
            <a:rPr lang="ru-RU" sz="2200" b="1" i="1" dirty="0">
              <a:solidFill>
                <a:srgbClr val="1F45F6"/>
              </a:solidFill>
            </a:rPr>
            <a:t>аналогия с механикой прихода к власти польской </a:t>
          </a:r>
          <a:r>
            <a:rPr lang="ru-RU" sz="2200" dirty="0"/>
            <a:t>«Солидарности»;</a:t>
          </a:r>
        </a:p>
      </dgm:t>
    </dgm:pt>
    <dgm:pt modelId="{80B21050-947A-484D-93D7-AAFF24721511}" type="parTrans" cxnId="{F9F03F25-D649-443E-8A4D-A3C0CFF2B2FC}">
      <dgm:prSet/>
      <dgm:spPr/>
      <dgm:t>
        <a:bodyPr/>
        <a:lstStyle/>
        <a:p>
          <a:endParaRPr lang="ru-RU" sz="2200"/>
        </a:p>
      </dgm:t>
    </dgm:pt>
    <dgm:pt modelId="{EDE57A6F-173F-4A7E-BC07-6F443F944037}" type="sibTrans" cxnId="{F9F03F25-D649-443E-8A4D-A3C0CFF2B2FC}">
      <dgm:prSet custT="1"/>
      <dgm:spPr/>
      <dgm:t>
        <a:bodyPr/>
        <a:lstStyle/>
        <a:p>
          <a:endParaRPr lang="ru-RU" sz="2200"/>
        </a:p>
      </dgm:t>
    </dgm:pt>
    <dgm:pt modelId="{425EF28F-406C-4185-8991-477DBE5D948B}">
      <dgm:prSet phldrT="[Текст]" custT="1"/>
      <dgm:spPr/>
      <dgm:t>
        <a:bodyPr/>
        <a:lstStyle/>
        <a:p>
          <a:r>
            <a:rPr lang="ru-RU" sz="2200" dirty="0"/>
            <a:t>трансформация фейков в мемы – </a:t>
          </a:r>
          <a:r>
            <a:rPr lang="ru-RU" sz="2200" b="1" i="1" dirty="0">
              <a:solidFill>
                <a:srgbClr val="1F45F6"/>
              </a:solidFill>
            </a:rPr>
            <a:t>аналогия с «иракской пробиркой»</a:t>
          </a:r>
          <a:endParaRPr lang="ru-RU" sz="2200" b="1" i="1" dirty="0">
            <a:solidFill>
              <a:srgbClr val="1F45F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B8A6E0-E0BB-49B8-B1D2-A01E1FBD9DEF}" type="parTrans" cxnId="{6AD8EF61-7B50-413E-ADBB-188817EB979D}">
      <dgm:prSet/>
      <dgm:spPr/>
      <dgm:t>
        <a:bodyPr/>
        <a:lstStyle/>
        <a:p>
          <a:endParaRPr lang="ru-RU" sz="2200"/>
        </a:p>
      </dgm:t>
    </dgm:pt>
    <dgm:pt modelId="{7DB69C3C-285F-4EDD-904A-3B598BD84B11}" type="sibTrans" cxnId="{6AD8EF61-7B50-413E-ADBB-188817EB979D}">
      <dgm:prSet/>
      <dgm:spPr/>
      <dgm:t>
        <a:bodyPr/>
        <a:lstStyle/>
        <a:p>
          <a:endParaRPr lang="ru-RU" sz="2200"/>
        </a:p>
      </dgm:t>
    </dgm:pt>
    <dgm:pt modelId="{924E470E-2625-4B4B-85F5-EA9AD392914E}" type="pres">
      <dgm:prSet presAssocID="{EE07161A-F173-415D-BF1D-3A66E3726906}" presName="outerComposite" presStyleCnt="0">
        <dgm:presLayoutVars>
          <dgm:chMax val="5"/>
          <dgm:dir/>
          <dgm:resizeHandles val="exact"/>
        </dgm:presLayoutVars>
      </dgm:prSet>
      <dgm:spPr/>
    </dgm:pt>
    <dgm:pt modelId="{D8373E1A-55B6-4B70-A940-B773C55F2B39}" type="pres">
      <dgm:prSet presAssocID="{EE07161A-F173-415D-BF1D-3A66E3726906}" presName="dummyMaxCanvas" presStyleCnt="0">
        <dgm:presLayoutVars/>
      </dgm:prSet>
      <dgm:spPr/>
    </dgm:pt>
    <dgm:pt modelId="{F714CE79-C88C-49E5-AEBB-8167E4195F56}" type="pres">
      <dgm:prSet presAssocID="{EE07161A-F173-415D-BF1D-3A66E3726906}" presName="FiveNodes_1" presStyleLbl="node1" presStyleIdx="0" presStyleCnt="5">
        <dgm:presLayoutVars>
          <dgm:bulletEnabled val="1"/>
        </dgm:presLayoutVars>
      </dgm:prSet>
      <dgm:spPr/>
    </dgm:pt>
    <dgm:pt modelId="{28F54094-0100-45D5-82B1-BBC99EAC67F4}" type="pres">
      <dgm:prSet presAssocID="{EE07161A-F173-415D-BF1D-3A66E3726906}" presName="FiveNodes_2" presStyleLbl="node1" presStyleIdx="1" presStyleCnt="5">
        <dgm:presLayoutVars>
          <dgm:bulletEnabled val="1"/>
        </dgm:presLayoutVars>
      </dgm:prSet>
      <dgm:spPr/>
    </dgm:pt>
    <dgm:pt modelId="{84D8EBA5-CC40-4DA6-A0EC-9954F662B9B3}" type="pres">
      <dgm:prSet presAssocID="{EE07161A-F173-415D-BF1D-3A66E3726906}" presName="FiveNodes_3" presStyleLbl="node1" presStyleIdx="2" presStyleCnt="5">
        <dgm:presLayoutVars>
          <dgm:bulletEnabled val="1"/>
        </dgm:presLayoutVars>
      </dgm:prSet>
      <dgm:spPr/>
    </dgm:pt>
    <dgm:pt modelId="{0BB84738-8BD1-4F6E-98B2-47469D934D69}" type="pres">
      <dgm:prSet presAssocID="{EE07161A-F173-415D-BF1D-3A66E3726906}" presName="FiveNodes_4" presStyleLbl="node1" presStyleIdx="3" presStyleCnt="5">
        <dgm:presLayoutVars>
          <dgm:bulletEnabled val="1"/>
        </dgm:presLayoutVars>
      </dgm:prSet>
      <dgm:spPr/>
    </dgm:pt>
    <dgm:pt modelId="{313D61F3-EB39-46F4-9571-B3BF537B2AEF}" type="pres">
      <dgm:prSet presAssocID="{EE07161A-F173-415D-BF1D-3A66E3726906}" presName="FiveNodes_5" presStyleLbl="node1" presStyleIdx="4" presStyleCnt="5">
        <dgm:presLayoutVars>
          <dgm:bulletEnabled val="1"/>
        </dgm:presLayoutVars>
      </dgm:prSet>
      <dgm:spPr/>
    </dgm:pt>
    <dgm:pt modelId="{DDBD275A-2CDD-4BDF-9BDA-ACEE14B5B693}" type="pres">
      <dgm:prSet presAssocID="{EE07161A-F173-415D-BF1D-3A66E3726906}" presName="FiveConn_1-2" presStyleLbl="fgAccFollowNode1" presStyleIdx="0" presStyleCnt="4">
        <dgm:presLayoutVars>
          <dgm:bulletEnabled val="1"/>
        </dgm:presLayoutVars>
      </dgm:prSet>
      <dgm:spPr/>
    </dgm:pt>
    <dgm:pt modelId="{EB634DC1-8FB9-445A-B88A-03702813CACE}" type="pres">
      <dgm:prSet presAssocID="{EE07161A-F173-415D-BF1D-3A66E3726906}" presName="FiveConn_2-3" presStyleLbl="fgAccFollowNode1" presStyleIdx="1" presStyleCnt="4">
        <dgm:presLayoutVars>
          <dgm:bulletEnabled val="1"/>
        </dgm:presLayoutVars>
      </dgm:prSet>
      <dgm:spPr/>
    </dgm:pt>
    <dgm:pt modelId="{526CABA1-226E-4F90-9A50-C9C28D9368AB}" type="pres">
      <dgm:prSet presAssocID="{EE07161A-F173-415D-BF1D-3A66E3726906}" presName="FiveConn_3-4" presStyleLbl="fgAccFollowNode1" presStyleIdx="2" presStyleCnt="4">
        <dgm:presLayoutVars>
          <dgm:bulletEnabled val="1"/>
        </dgm:presLayoutVars>
      </dgm:prSet>
      <dgm:spPr/>
    </dgm:pt>
    <dgm:pt modelId="{FF44FFA9-EB3B-4A2F-B848-FDDE7DDD13DB}" type="pres">
      <dgm:prSet presAssocID="{EE07161A-F173-415D-BF1D-3A66E3726906}" presName="FiveConn_4-5" presStyleLbl="fgAccFollowNode1" presStyleIdx="3" presStyleCnt="4">
        <dgm:presLayoutVars>
          <dgm:bulletEnabled val="1"/>
        </dgm:presLayoutVars>
      </dgm:prSet>
      <dgm:spPr/>
    </dgm:pt>
    <dgm:pt modelId="{F58BB141-95E5-49B3-AED7-A5DDC6CA8BBE}" type="pres">
      <dgm:prSet presAssocID="{EE07161A-F173-415D-BF1D-3A66E3726906}" presName="FiveNodes_1_text" presStyleLbl="node1" presStyleIdx="4" presStyleCnt="5">
        <dgm:presLayoutVars>
          <dgm:bulletEnabled val="1"/>
        </dgm:presLayoutVars>
      </dgm:prSet>
      <dgm:spPr/>
    </dgm:pt>
    <dgm:pt modelId="{B39D7767-3FC3-455B-BEB4-A96207243EA4}" type="pres">
      <dgm:prSet presAssocID="{EE07161A-F173-415D-BF1D-3A66E3726906}" presName="FiveNodes_2_text" presStyleLbl="node1" presStyleIdx="4" presStyleCnt="5">
        <dgm:presLayoutVars>
          <dgm:bulletEnabled val="1"/>
        </dgm:presLayoutVars>
      </dgm:prSet>
      <dgm:spPr/>
    </dgm:pt>
    <dgm:pt modelId="{9E8A23F3-1CF6-4F49-A714-BD08381D921B}" type="pres">
      <dgm:prSet presAssocID="{EE07161A-F173-415D-BF1D-3A66E3726906}" presName="FiveNodes_3_text" presStyleLbl="node1" presStyleIdx="4" presStyleCnt="5">
        <dgm:presLayoutVars>
          <dgm:bulletEnabled val="1"/>
        </dgm:presLayoutVars>
      </dgm:prSet>
      <dgm:spPr/>
    </dgm:pt>
    <dgm:pt modelId="{F7519134-1BB6-4721-915D-4D72BED61A56}" type="pres">
      <dgm:prSet presAssocID="{EE07161A-F173-415D-BF1D-3A66E3726906}" presName="FiveNodes_4_text" presStyleLbl="node1" presStyleIdx="4" presStyleCnt="5">
        <dgm:presLayoutVars>
          <dgm:bulletEnabled val="1"/>
        </dgm:presLayoutVars>
      </dgm:prSet>
      <dgm:spPr/>
    </dgm:pt>
    <dgm:pt modelId="{734ECEEE-A304-4AD4-ABF3-D3E9AC6AEEE7}" type="pres">
      <dgm:prSet presAssocID="{EE07161A-F173-415D-BF1D-3A66E3726906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DF39710-C6AF-4A10-A2CB-841412F42D54}" type="presOf" srcId="{34359E18-60FD-42A4-A81B-0F7081B393BB}" destId="{F7519134-1BB6-4721-915D-4D72BED61A56}" srcOrd="1" destOrd="0" presId="urn:microsoft.com/office/officeart/2005/8/layout/vProcess5"/>
    <dgm:cxn modelId="{8E610A15-ACBB-46F5-902F-5ECF93937EBF}" type="presOf" srcId="{3EC96244-00B1-43DA-9196-D25A61D023A7}" destId="{28F54094-0100-45D5-82B1-BBC99EAC67F4}" srcOrd="0" destOrd="0" presId="urn:microsoft.com/office/officeart/2005/8/layout/vProcess5"/>
    <dgm:cxn modelId="{F9F03F25-D649-443E-8A4D-A3C0CFF2B2FC}" srcId="{EE07161A-F173-415D-BF1D-3A66E3726906}" destId="{34359E18-60FD-42A4-A81B-0F7081B393BB}" srcOrd="3" destOrd="0" parTransId="{80B21050-947A-484D-93D7-AAFF24721511}" sibTransId="{EDE57A6F-173F-4A7E-BC07-6F443F944037}"/>
    <dgm:cxn modelId="{7F70BD26-8A64-445F-BD22-39AE18F3BEE2}" srcId="{EE07161A-F173-415D-BF1D-3A66E3726906}" destId="{93818893-A453-4DD6-B679-2F908138F731}" srcOrd="0" destOrd="0" parTransId="{EB906558-3DAE-4115-A112-929B86D9C4DF}" sibTransId="{F3864107-4A57-46D3-9F7C-0FF11C08A7BC}"/>
    <dgm:cxn modelId="{9C27292D-ADB5-473E-9C4C-9B649F75EDD5}" srcId="{EE07161A-F173-415D-BF1D-3A66E3726906}" destId="{F082DE33-4AD6-4EAA-8609-70625BCF09AC}" srcOrd="2" destOrd="0" parTransId="{D255CE32-6E08-431E-807B-C6A17D62D500}" sibTransId="{EB1A2190-CA98-4EAD-95B8-D88DBCAFD7ED}"/>
    <dgm:cxn modelId="{D34B0D34-1542-44CF-8A39-31D256855826}" type="presOf" srcId="{EDE57A6F-173F-4A7E-BC07-6F443F944037}" destId="{FF44FFA9-EB3B-4A2F-B848-FDDE7DDD13DB}" srcOrd="0" destOrd="0" presId="urn:microsoft.com/office/officeart/2005/8/layout/vProcess5"/>
    <dgm:cxn modelId="{6AD8EF61-7B50-413E-ADBB-188817EB979D}" srcId="{EE07161A-F173-415D-BF1D-3A66E3726906}" destId="{425EF28F-406C-4185-8991-477DBE5D948B}" srcOrd="4" destOrd="0" parTransId="{A4B8A6E0-E0BB-49B8-B1D2-A01E1FBD9DEF}" sibTransId="{7DB69C3C-285F-4EDD-904A-3B598BD84B11}"/>
    <dgm:cxn modelId="{A808E565-32B1-48EC-B81C-7400F47718FF}" type="presOf" srcId="{EB1A2190-CA98-4EAD-95B8-D88DBCAFD7ED}" destId="{526CABA1-226E-4F90-9A50-C9C28D9368AB}" srcOrd="0" destOrd="0" presId="urn:microsoft.com/office/officeart/2005/8/layout/vProcess5"/>
    <dgm:cxn modelId="{5068386D-A386-4A56-A614-0A0F703F2BA4}" type="presOf" srcId="{425EF28F-406C-4185-8991-477DBE5D948B}" destId="{734ECEEE-A304-4AD4-ABF3-D3E9AC6AEEE7}" srcOrd="1" destOrd="0" presId="urn:microsoft.com/office/officeart/2005/8/layout/vProcess5"/>
    <dgm:cxn modelId="{00B7246E-FF17-4408-8811-E0BE2E862613}" type="presOf" srcId="{34359E18-60FD-42A4-A81B-0F7081B393BB}" destId="{0BB84738-8BD1-4F6E-98B2-47469D934D69}" srcOrd="0" destOrd="0" presId="urn:microsoft.com/office/officeart/2005/8/layout/vProcess5"/>
    <dgm:cxn modelId="{7B3F3C51-2DA9-4DAB-910F-33F345CDA3A1}" srcId="{EE07161A-F173-415D-BF1D-3A66E3726906}" destId="{3EC96244-00B1-43DA-9196-D25A61D023A7}" srcOrd="1" destOrd="0" parTransId="{1D087212-3440-4D1B-8D3D-9D2F50B44111}" sibTransId="{E1BC5034-6503-4474-A376-9B9CC06EC51A}"/>
    <dgm:cxn modelId="{C4A49E93-35EE-4C1C-B938-369B30D9EA68}" type="presOf" srcId="{3EC96244-00B1-43DA-9196-D25A61D023A7}" destId="{B39D7767-3FC3-455B-BEB4-A96207243EA4}" srcOrd="1" destOrd="0" presId="urn:microsoft.com/office/officeart/2005/8/layout/vProcess5"/>
    <dgm:cxn modelId="{7C15F5A3-2116-4FB9-A2BB-B0BF9A7B04BC}" type="presOf" srcId="{93818893-A453-4DD6-B679-2F908138F731}" destId="{F58BB141-95E5-49B3-AED7-A5DDC6CA8BBE}" srcOrd="1" destOrd="0" presId="urn:microsoft.com/office/officeart/2005/8/layout/vProcess5"/>
    <dgm:cxn modelId="{1411F7A9-6DAF-4D89-AD33-DD9CC2E27915}" type="presOf" srcId="{F082DE33-4AD6-4EAA-8609-70625BCF09AC}" destId="{84D8EBA5-CC40-4DA6-A0EC-9954F662B9B3}" srcOrd="0" destOrd="0" presId="urn:microsoft.com/office/officeart/2005/8/layout/vProcess5"/>
    <dgm:cxn modelId="{FA55A6AC-24E3-4FDD-9E66-BBA8B108E648}" type="presOf" srcId="{E1BC5034-6503-4474-A376-9B9CC06EC51A}" destId="{EB634DC1-8FB9-445A-B88A-03702813CACE}" srcOrd="0" destOrd="0" presId="urn:microsoft.com/office/officeart/2005/8/layout/vProcess5"/>
    <dgm:cxn modelId="{869EAEB9-D305-4196-B4A4-38CE6EFCD9F9}" type="presOf" srcId="{425EF28F-406C-4185-8991-477DBE5D948B}" destId="{313D61F3-EB39-46F4-9571-B3BF537B2AEF}" srcOrd="0" destOrd="0" presId="urn:microsoft.com/office/officeart/2005/8/layout/vProcess5"/>
    <dgm:cxn modelId="{FCE562BE-511A-441F-B0AF-E74238E4E8C2}" type="presOf" srcId="{F082DE33-4AD6-4EAA-8609-70625BCF09AC}" destId="{9E8A23F3-1CF6-4F49-A714-BD08381D921B}" srcOrd="1" destOrd="0" presId="urn:microsoft.com/office/officeart/2005/8/layout/vProcess5"/>
    <dgm:cxn modelId="{CAC922C3-0C5C-410D-AA04-D3562FD1E38C}" type="presOf" srcId="{93818893-A453-4DD6-B679-2F908138F731}" destId="{F714CE79-C88C-49E5-AEBB-8167E4195F56}" srcOrd="0" destOrd="0" presId="urn:microsoft.com/office/officeart/2005/8/layout/vProcess5"/>
    <dgm:cxn modelId="{EE7C96D2-329B-48E3-A7F3-487CB6151156}" type="presOf" srcId="{EE07161A-F173-415D-BF1D-3A66E3726906}" destId="{924E470E-2625-4B4B-85F5-EA9AD392914E}" srcOrd="0" destOrd="0" presId="urn:microsoft.com/office/officeart/2005/8/layout/vProcess5"/>
    <dgm:cxn modelId="{426892D5-D1C7-43CC-A558-A475003EDCF4}" type="presOf" srcId="{F3864107-4A57-46D3-9F7C-0FF11C08A7BC}" destId="{DDBD275A-2CDD-4BDF-9BDA-ACEE14B5B693}" srcOrd="0" destOrd="0" presId="urn:microsoft.com/office/officeart/2005/8/layout/vProcess5"/>
    <dgm:cxn modelId="{00343495-BB1E-4C55-9F72-A7DBB361B177}" type="presParOf" srcId="{924E470E-2625-4B4B-85F5-EA9AD392914E}" destId="{D8373E1A-55B6-4B70-A940-B773C55F2B39}" srcOrd="0" destOrd="0" presId="urn:microsoft.com/office/officeart/2005/8/layout/vProcess5"/>
    <dgm:cxn modelId="{30E1B4B8-6FD9-4F28-A018-8F04BCDC1742}" type="presParOf" srcId="{924E470E-2625-4B4B-85F5-EA9AD392914E}" destId="{F714CE79-C88C-49E5-AEBB-8167E4195F56}" srcOrd="1" destOrd="0" presId="urn:microsoft.com/office/officeart/2005/8/layout/vProcess5"/>
    <dgm:cxn modelId="{2FE55E32-168F-4FC4-AE14-4FD6622044C5}" type="presParOf" srcId="{924E470E-2625-4B4B-85F5-EA9AD392914E}" destId="{28F54094-0100-45D5-82B1-BBC99EAC67F4}" srcOrd="2" destOrd="0" presId="urn:microsoft.com/office/officeart/2005/8/layout/vProcess5"/>
    <dgm:cxn modelId="{8844EC1F-13F6-48B4-B5AA-A15F5C62ECF9}" type="presParOf" srcId="{924E470E-2625-4B4B-85F5-EA9AD392914E}" destId="{84D8EBA5-CC40-4DA6-A0EC-9954F662B9B3}" srcOrd="3" destOrd="0" presId="urn:microsoft.com/office/officeart/2005/8/layout/vProcess5"/>
    <dgm:cxn modelId="{9C101EC7-20E9-46EE-BB49-AF8C7E9AAFCD}" type="presParOf" srcId="{924E470E-2625-4B4B-85F5-EA9AD392914E}" destId="{0BB84738-8BD1-4F6E-98B2-47469D934D69}" srcOrd="4" destOrd="0" presId="urn:microsoft.com/office/officeart/2005/8/layout/vProcess5"/>
    <dgm:cxn modelId="{B3F8D921-A78A-4760-8974-3F8079D8C2E0}" type="presParOf" srcId="{924E470E-2625-4B4B-85F5-EA9AD392914E}" destId="{313D61F3-EB39-46F4-9571-B3BF537B2AEF}" srcOrd="5" destOrd="0" presId="urn:microsoft.com/office/officeart/2005/8/layout/vProcess5"/>
    <dgm:cxn modelId="{3726553C-BDC9-4142-A6C5-CB1D81A0D7E9}" type="presParOf" srcId="{924E470E-2625-4B4B-85F5-EA9AD392914E}" destId="{DDBD275A-2CDD-4BDF-9BDA-ACEE14B5B693}" srcOrd="6" destOrd="0" presId="urn:microsoft.com/office/officeart/2005/8/layout/vProcess5"/>
    <dgm:cxn modelId="{E3E307D4-2771-4E09-9FC6-DA50B222965B}" type="presParOf" srcId="{924E470E-2625-4B4B-85F5-EA9AD392914E}" destId="{EB634DC1-8FB9-445A-B88A-03702813CACE}" srcOrd="7" destOrd="0" presId="urn:microsoft.com/office/officeart/2005/8/layout/vProcess5"/>
    <dgm:cxn modelId="{D3E84DEB-9A8F-42E2-ABAB-5317149B64C7}" type="presParOf" srcId="{924E470E-2625-4B4B-85F5-EA9AD392914E}" destId="{526CABA1-226E-4F90-9A50-C9C28D9368AB}" srcOrd="8" destOrd="0" presId="urn:microsoft.com/office/officeart/2005/8/layout/vProcess5"/>
    <dgm:cxn modelId="{2C610B2D-890B-48BB-A059-5D6B057C8C40}" type="presParOf" srcId="{924E470E-2625-4B4B-85F5-EA9AD392914E}" destId="{FF44FFA9-EB3B-4A2F-B848-FDDE7DDD13DB}" srcOrd="9" destOrd="0" presId="urn:microsoft.com/office/officeart/2005/8/layout/vProcess5"/>
    <dgm:cxn modelId="{F2E3E7BC-504C-417A-9859-C70689ABB2AA}" type="presParOf" srcId="{924E470E-2625-4B4B-85F5-EA9AD392914E}" destId="{F58BB141-95E5-49B3-AED7-A5DDC6CA8BBE}" srcOrd="10" destOrd="0" presId="urn:microsoft.com/office/officeart/2005/8/layout/vProcess5"/>
    <dgm:cxn modelId="{D045F64A-CD28-4E54-BE24-A28A95C555AA}" type="presParOf" srcId="{924E470E-2625-4B4B-85F5-EA9AD392914E}" destId="{B39D7767-3FC3-455B-BEB4-A96207243EA4}" srcOrd="11" destOrd="0" presId="urn:microsoft.com/office/officeart/2005/8/layout/vProcess5"/>
    <dgm:cxn modelId="{AF13CBAC-BB4E-406C-8D56-10A561C972EC}" type="presParOf" srcId="{924E470E-2625-4B4B-85F5-EA9AD392914E}" destId="{9E8A23F3-1CF6-4F49-A714-BD08381D921B}" srcOrd="12" destOrd="0" presId="urn:microsoft.com/office/officeart/2005/8/layout/vProcess5"/>
    <dgm:cxn modelId="{BF4B2B68-1B40-4524-A0B4-419849A2DEB4}" type="presParOf" srcId="{924E470E-2625-4B4B-85F5-EA9AD392914E}" destId="{F7519134-1BB6-4721-915D-4D72BED61A56}" srcOrd="13" destOrd="0" presId="urn:microsoft.com/office/officeart/2005/8/layout/vProcess5"/>
    <dgm:cxn modelId="{56DEEABC-863E-4908-847A-39B1FB5C8568}" type="presParOf" srcId="{924E470E-2625-4B4B-85F5-EA9AD392914E}" destId="{734ECEEE-A304-4AD4-ABF3-D3E9AC6AEEE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02E00-3C67-4DE7-9E47-4E5ADAF25371}">
      <dsp:nvSpPr>
        <dsp:cNvPr id="0" name=""/>
        <dsp:cNvSpPr/>
      </dsp:nvSpPr>
      <dsp:spPr>
        <a:xfrm>
          <a:off x="569186" y="2708"/>
          <a:ext cx="10758352" cy="17731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1F45F6"/>
              </a:solidFill>
            </a:rPr>
            <a:t>ШАГ 1. Создание информационного ресурса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«Набор» первой аудитории за счет публикации «сливов», «инсайдов», скандальных новостей.</a:t>
          </a:r>
        </a:p>
      </dsp:txBody>
      <dsp:txXfrm>
        <a:off x="621118" y="54640"/>
        <a:ext cx="10654488" cy="1669241"/>
      </dsp:txXfrm>
    </dsp:sp>
    <dsp:sp modelId="{BEC693E1-0B06-4183-850F-63377516038D}">
      <dsp:nvSpPr>
        <dsp:cNvPr id="0" name=""/>
        <dsp:cNvSpPr/>
      </dsp:nvSpPr>
      <dsp:spPr>
        <a:xfrm rot="5400000">
          <a:off x="5615905" y="1820141"/>
          <a:ext cx="664914" cy="7978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/>
        </a:p>
      </dsp:txBody>
      <dsp:txXfrm rot="-5400000">
        <a:off x="5708993" y="1886632"/>
        <a:ext cx="478739" cy="465440"/>
      </dsp:txXfrm>
    </dsp:sp>
    <dsp:sp modelId="{C62F8A67-4E4E-433F-A161-0D00D1D4E16F}">
      <dsp:nvSpPr>
        <dsp:cNvPr id="0" name=""/>
        <dsp:cNvSpPr/>
      </dsp:nvSpPr>
      <dsp:spPr>
        <a:xfrm>
          <a:off x="569186" y="2662366"/>
          <a:ext cx="10758352" cy="17731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1F45F6"/>
              </a:solidFill>
            </a:rPr>
            <a:t>ШАГ 2. Резкое расширение аудитории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Осуществляется за счет публикации громкой новости, желательно криминального характера (например, фото погибшего милиционера в </a:t>
          </a:r>
          <a:r>
            <a:rPr lang="en-US" sz="2800" kern="1200" dirty="0"/>
            <a:t>Telegram</a:t>
          </a:r>
          <a:r>
            <a:rPr lang="ru-RU" sz="2800" kern="1200" dirty="0"/>
            <a:t>-</a:t>
          </a:r>
          <a:r>
            <a:rPr lang="be-BY" sz="2800" kern="1200" dirty="0"/>
            <a:t>канал </a:t>
          </a:r>
          <a:r>
            <a:rPr lang="ru-RU" sz="2800" kern="1200" dirty="0"/>
            <a:t>«</a:t>
          </a:r>
          <a:r>
            <a:rPr lang="en-US" sz="2800" kern="1200" dirty="0" err="1"/>
            <a:t>NEXTA</a:t>
          </a:r>
          <a:r>
            <a:rPr lang="ru-RU" sz="2800" kern="1200" dirty="0"/>
            <a:t>»)</a:t>
          </a:r>
        </a:p>
      </dsp:txBody>
      <dsp:txXfrm>
        <a:off x="621118" y="2714298"/>
        <a:ext cx="10654488" cy="16692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1DC57-779A-4931-82F1-2C41B7FB230D}">
      <dsp:nvSpPr>
        <dsp:cNvPr id="0" name=""/>
        <dsp:cNvSpPr/>
      </dsp:nvSpPr>
      <dsp:spPr>
        <a:xfrm>
          <a:off x="0" y="0"/>
          <a:ext cx="9689238" cy="11825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Создание «объединенного штаба», воплотившегося в яркий и запоминающийся </a:t>
          </a:r>
          <a:r>
            <a:rPr lang="ru-RU" sz="2100" b="1" i="1" kern="1200" dirty="0">
              <a:solidFill>
                <a:srgbClr val="1F45F6"/>
              </a:solidFill>
            </a:rPr>
            <a:t>образ «женского трио»</a:t>
          </a:r>
          <a:r>
            <a:rPr lang="ru-RU" sz="2100" kern="1200" dirty="0"/>
            <a:t> с соответствующими позитивными коннотациями («воины Светы», «Любим, </a:t>
          </a:r>
          <a:r>
            <a:rPr lang="ru-RU" sz="2100" kern="1200" dirty="0" err="1"/>
            <a:t>можам</a:t>
          </a:r>
          <a:r>
            <a:rPr lang="ru-RU" sz="2100" kern="1200" dirty="0"/>
            <a:t>, </a:t>
          </a:r>
          <a:r>
            <a:rPr lang="ru-RU" sz="2100" kern="1200" dirty="0" err="1"/>
            <a:t>пераможам</a:t>
          </a:r>
          <a:r>
            <a:rPr lang="ru-RU" sz="2100" kern="1200" dirty="0"/>
            <a:t>» и т.п.)</a:t>
          </a:r>
        </a:p>
      </dsp:txBody>
      <dsp:txXfrm>
        <a:off x="34637" y="34637"/>
        <a:ext cx="8313192" cy="1113325"/>
      </dsp:txXfrm>
    </dsp:sp>
    <dsp:sp modelId="{403D410F-FF73-45AB-BD48-0122668A6598}">
      <dsp:nvSpPr>
        <dsp:cNvPr id="0" name=""/>
        <dsp:cNvSpPr/>
      </dsp:nvSpPr>
      <dsp:spPr>
        <a:xfrm>
          <a:off x="811473" y="1488458"/>
          <a:ext cx="9689238" cy="10009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Создание праздничной </a:t>
          </a:r>
          <a:r>
            <a:rPr lang="ru-RU" sz="2100" kern="1200" dirty="0" err="1"/>
            <a:t>эйфорийной</a:t>
          </a:r>
          <a:r>
            <a:rPr lang="ru-RU" sz="2100" kern="1200" dirty="0"/>
            <a:t> атрибутики (песни, шарики, фонарики, радостные эмоции, </a:t>
          </a:r>
          <a:r>
            <a:rPr lang="ru-RU" sz="2100" kern="1200" dirty="0" err="1"/>
            <a:t>речевки</a:t>
          </a:r>
          <a:r>
            <a:rPr lang="ru-RU" sz="2100" kern="1200" dirty="0"/>
            <a:t>-заклинания и т.п.)</a:t>
          </a:r>
        </a:p>
      </dsp:txBody>
      <dsp:txXfrm>
        <a:off x="840789" y="1517774"/>
        <a:ext cx="8050443" cy="942284"/>
      </dsp:txXfrm>
    </dsp:sp>
    <dsp:sp modelId="{40BABE51-038F-4796-BABE-26847F46D122}">
      <dsp:nvSpPr>
        <dsp:cNvPr id="0" name=""/>
        <dsp:cNvSpPr/>
      </dsp:nvSpPr>
      <dsp:spPr>
        <a:xfrm>
          <a:off x="1610835" y="2717975"/>
          <a:ext cx="9689238" cy="13371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Массированное </a:t>
          </a:r>
          <a:r>
            <a:rPr lang="ru-RU" sz="2100" b="1" i="1" kern="1200" dirty="0">
              <a:solidFill>
                <a:srgbClr val="1F45F6"/>
              </a:solidFill>
            </a:rPr>
            <a:t>информационно-психологическое воздействие </a:t>
          </a:r>
          <a:r>
            <a:rPr lang="ru-RU" sz="2100" kern="1200" dirty="0"/>
            <a:t>на избирателя посредством СМИ и мессенджеров в целях формирования предубеждения о «неизбежном падении» электоральной поддержки Главы государства</a:t>
          </a:r>
        </a:p>
      </dsp:txBody>
      <dsp:txXfrm>
        <a:off x="1649998" y="2757138"/>
        <a:ext cx="8042860" cy="1258791"/>
      </dsp:txXfrm>
    </dsp:sp>
    <dsp:sp modelId="{1D79EE8C-D229-4C4C-9EA5-56FBF6A9484C}">
      <dsp:nvSpPr>
        <dsp:cNvPr id="0" name=""/>
        <dsp:cNvSpPr/>
      </dsp:nvSpPr>
      <dsp:spPr>
        <a:xfrm>
          <a:off x="2422309" y="4192851"/>
          <a:ext cx="9689238" cy="11825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«</a:t>
          </a:r>
          <a:r>
            <a:rPr lang="ru-RU" sz="2100" b="1" i="1" kern="1200" dirty="0">
              <a:solidFill>
                <a:srgbClr val="1F45F6"/>
              </a:solidFill>
            </a:rPr>
            <a:t>Война социологий</a:t>
          </a:r>
          <a:r>
            <a:rPr lang="ru-RU" sz="2100" kern="1200" dirty="0"/>
            <a:t>» как инструмента манипуляции общественным мнением и «якорения» в сознании населения заведомо провальных для власти результатов выборов</a:t>
          </a:r>
        </a:p>
      </dsp:txBody>
      <dsp:txXfrm>
        <a:off x="2456946" y="4227488"/>
        <a:ext cx="8039801" cy="1113325"/>
      </dsp:txXfrm>
    </dsp:sp>
    <dsp:sp modelId="{686308CB-987F-47AD-B9D9-C9E9B5774FD2}">
      <dsp:nvSpPr>
        <dsp:cNvPr id="0" name=""/>
        <dsp:cNvSpPr/>
      </dsp:nvSpPr>
      <dsp:spPr>
        <a:xfrm>
          <a:off x="8920548" y="905763"/>
          <a:ext cx="768689" cy="76868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93503" y="905763"/>
        <a:ext cx="422779" cy="578438"/>
      </dsp:txXfrm>
    </dsp:sp>
    <dsp:sp modelId="{3122A361-1382-44FF-B354-7952436AF9DE}">
      <dsp:nvSpPr>
        <dsp:cNvPr id="0" name=""/>
        <dsp:cNvSpPr/>
      </dsp:nvSpPr>
      <dsp:spPr>
        <a:xfrm>
          <a:off x="9732022" y="2303380"/>
          <a:ext cx="768689" cy="76868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9904977" y="2303380"/>
        <a:ext cx="422779" cy="578438"/>
      </dsp:txXfrm>
    </dsp:sp>
    <dsp:sp modelId="{FDAC24CB-96EF-4FB4-8222-06CA233812E7}">
      <dsp:nvSpPr>
        <dsp:cNvPr id="0" name=""/>
        <dsp:cNvSpPr/>
      </dsp:nvSpPr>
      <dsp:spPr>
        <a:xfrm>
          <a:off x="10531384" y="3700998"/>
          <a:ext cx="768689" cy="76868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10704339" y="3700998"/>
        <a:ext cx="422779" cy="5784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7535E-2343-46ED-925D-53B539C19F88}">
      <dsp:nvSpPr>
        <dsp:cNvPr id="0" name=""/>
        <dsp:cNvSpPr/>
      </dsp:nvSpPr>
      <dsp:spPr>
        <a:xfrm>
          <a:off x="0" y="0"/>
          <a:ext cx="9068262" cy="14564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solidFill>
                <a:srgbClr val="1F45F6"/>
              </a:solidFill>
            </a:rPr>
            <a:t>Попытка реализовать украинский сценарий </a:t>
          </a:r>
          <a:r>
            <a:rPr lang="ru-RU" sz="2400" kern="1200" dirty="0"/>
            <a:t>с одномоментным выведением на улицы десятков-сотен тысяч протестующих с последующим захватом административных зданий и культовых мест 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657" y="42657"/>
        <a:ext cx="7496670" cy="1371106"/>
      </dsp:txXfrm>
    </dsp:sp>
    <dsp:sp modelId="{AF03BF7E-95B9-48DD-B6F5-D6A7C7C9D41C}">
      <dsp:nvSpPr>
        <dsp:cNvPr id="0" name=""/>
        <dsp:cNvSpPr/>
      </dsp:nvSpPr>
      <dsp:spPr>
        <a:xfrm>
          <a:off x="800140" y="1699157"/>
          <a:ext cx="9068262" cy="14564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solidFill>
                <a:srgbClr val="1F45F6"/>
              </a:solidFill>
            </a:rPr>
            <a:t>Эскалация  противостояния </a:t>
          </a:r>
          <a:r>
            <a:rPr lang="ru-RU" sz="2400" kern="1200" dirty="0"/>
            <a:t>с обеих сторон, вовлечение в конфликт новых участников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2797" y="1741814"/>
        <a:ext cx="7236134" cy="1371106"/>
      </dsp:txXfrm>
    </dsp:sp>
    <dsp:sp modelId="{C7048AF5-9EA1-4B3E-A118-602DE3AF47E9}">
      <dsp:nvSpPr>
        <dsp:cNvPr id="0" name=""/>
        <dsp:cNvSpPr/>
      </dsp:nvSpPr>
      <dsp:spPr>
        <a:xfrm>
          <a:off x="1600281" y="3398315"/>
          <a:ext cx="9068262" cy="14564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solidFill>
                <a:srgbClr val="1F45F6"/>
              </a:solidFill>
            </a:rPr>
            <a:t>Перерождение протеста </a:t>
          </a:r>
          <a:r>
            <a:rPr lang="ru-RU" sz="2400" kern="1200" dirty="0"/>
            <a:t>против итогов выборов в протест против насилия.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42938" y="3440972"/>
        <a:ext cx="7236134" cy="1371106"/>
      </dsp:txXfrm>
    </dsp:sp>
    <dsp:sp modelId="{CA39623F-578D-4077-8EC4-EBCE4231A472}">
      <dsp:nvSpPr>
        <dsp:cNvPr id="0" name=""/>
        <dsp:cNvSpPr/>
      </dsp:nvSpPr>
      <dsp:spPr>
        <a:xfrm>
          <a:off x="8121588" y="1104452"/>
          <a:ext cx="946673" cy="94667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8334589" y="1104452"/>
        <a:ext cx="520671" cy="712371"/>
      </dsp:txXfrm>
    </dsp:sp>
    <dsp:sp modelId="{CB063EFB-8D12-4881-883C-9D648EE69644}">
      <dsp:nvSpPr>
        <dsp:cNvPr id="0" name=""/>
        <dsp:cNvSpPr/>
      </dsp:nvSpPr>
      <dsp:spPr>
        <a:xfrm>
          <a:off x="8921729" y="2793900"/>
          <a:ext cx="946673" cy="94667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9134730" y="2793900"/>
        <a:ext cx="520671" cy="71237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A539F-26BF-4DD4-8C7C-DBFFF3992FE5}">
      <dsp:nvSpPr>
        <dsp:cNvPr id="0" name=""/>
        <dsp:cNvSpPr/>
      </dsp:nvSpPr>
      <dsp:spPr>
        <a:xfrm>
          <a:off x="0" y="0"/>
          <a:ext cx="9631680" cy="11902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i="1" kern="1200" dirty="0">
              <a:solidFill>
                <a:srgbClr val="1F45F6"/>
              </a:solidFill>
              <a:latin typeface="+mn-lt"/>
              <a:cs typeface="Arial" panose="020B0604020202020204" pitchFamily="34" charset="0"/>
            </a:rPr>
            <a:t>Технология «Растопить лёд</a:t>
          </a:r>
          <a:r>
            <a:rPr lang="ru-RU" sz="2200" b="1" kern="1200" dirty="0">
              <a:solidFill>
                <a:srgbClr val="1F45F6"/>
              </a:solidFill>
              <a:latin typeface="+mn-lt"/>
              <a:cs typeface="Arial" panose="020B0604020202020204" pitchFamily="34" charset="0"/>
            </a:rPr>
            <a:t>» </a:t>
          </a:r>
          <a:r>
            <a:rPr lang="ru-RU" sz="2200" b="1" kern="1200" dirty="0">
              <a:latin typeface="+mn-lt"/>
              <a:cs typeface="Arial" panose="020B0604020202020204" pitchFamily="34" charset="0"/>
            </a:rPr>
            <a:t>– </a:t>
          </a:r>
          <a:r>
            <a:rPr lang="ru-RU" sz="2200" kern="1200" dirty="0">
              <a:latin typeface="+mn-lt"/>
              <a:cs typeface="Arial" panose="020B0604020202020204" pitchFamily="34" charset="0"/>
            </a:rPr>
            <a:t>смена тактики действий протестующих с насильственных на показательно мирные действия</a:t>
          </a:r>
        </a:p>
      </dsp:txBody>
      <dsp:txXfrm>
        <a:off x="34861" y="34861"/>
        <a:ext cx="8246758" cy="1120503"/>
      </dsp:txXfrm>
    </dsp:sp>
    <dsp:sp modelId="{39ADE616-D011-465E-A9C1-088524D1EADC}">
      <dsp:nvSpPr>
        <dsp:cNvPr id="0" name=""/>
        <dsp:cNvSpPr/>
      </dsp:nvSpPr>
      <dsp:spPr>
        <a:xfrm>
          <a:off x="806653" y="1406630"/>
          <a:ext cx="9631680" cy="11902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+mn-lt"/>
              <a:cs typeface="Arial" panose="020B0604020202020204" pitchFamily="34" charset="0"/>
            </a:rPr>
            <a:t>Использование элементов </a:t>
          </a:r>
          <a:r>
            <a:rPr lang="ru-RU" sz="2200" b="1" i="1" kern="1200" dirty="0">
              <a:solidFill>
                <a:srgbClr val="1F45F6"/>
              </a:solidFill>
              <a:latin typeface="+mn-lt"/>
              <a:cs typeface="Arial" panose="020B0604020202020204" pitchFamily="34" charset="0"/>
            </a:rPr>
            <a:t>армянского</a:t>
          </a:r>
          <a:r>
            <a:rPr lang="ru-RU" sz="2200" b="1" kern="1200" dirty="0">
              <a:latin typeface="+mn-lt"/>
              <a:cs typeface="Arial" panose="020B0604020202020204" pitchFamily="34" charset="0"/>
            </a:rPr>
            <a:t> </a:t>
          </a:r>
          <a:r>
            <a:rPr lang="ru-RU" sz="2200" kern="1200" dirty="0">
              <a:latin typeface="+mn-lt"/>
              <a:cs typeface="Arial" panose="020B0604020202020204" pitchFamily="34" charset="0"/>
            </a:rPr>
            <a:t>(«мирные» многочисленные демонстрации, цветы, белые одежды и т.п.) и </a:t>
          </a:r>
          <a:r>
            <a:rPr lang="ru-RU" sz="2200" b="1" i="1" kern="1200" dirty="0">
              <a:solidFill>
                <a:srgbClr val="1F45F6"/>
              </a:solidFill>
              <a:latin typeface="+mn-lt"/>
              <a:cs typeface="Arial" panose="020B0604020202020204" pitchFamily="34" charset="0"/>
            </a:rPr>
            <a:t>американского</a:t>
          </a:r>
          <a:r>
            <a:rPr lang="ru-RU" sz="2200" kern="1200" dirty="0">
              <a:latin typeface="+mn-lt"/>
              <a:cs typeface="Arial" panose="020B0604020202020204" pitchFamily="34" charset="0"/>
            </a:rPr>
            <a:t> сценариев (масштабирование протеста под предлогом «сакральных жертв»)</a:t>
          </a:r>
        </a:p>
      </dsp:txBody>
      <dsp:txXfrm>
        <a:off x="841514" y="1441491"/>
        <a:ext cx="7981658" cy="1120503"/>
      </dsp:txXfrm>
    </dsp:sp>
    <dsp:sp modelId="{72D463FA-E751-4C14-A7C6-659870BB61C7}">
      <dsp:nvSpPr>
        <dsp:cNvPr id="0" name=""/>
        <dsp:cNvSpPr/>
      </dsp:nvSpPr>
      <dsp:spPr>
        <a:xfrm>
          <a:off x="1601266" y="2813260"/>
          <a:ext cx="9631680" cy="11902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i="1" kern="1200" dirty="0">
              <a:solidFill>
                <a:srgbClr val="1F45F6"/>
              </a:solidFill>
              <a:latin typeface="+mn-lt"/>
              <a:cs typeface="Arial" panose="020B0604020202020204" pitchFamily="34" charset="0"/>
            </a:rPr>
            <a:t>Иллюзия «обезличенной энергии</a:t>
          </a:r>
          <a:r>
            <a:rPr lang="ru-RU" sz="2200" b="1" kern="1200" dirty="0">
              <a:solidFill>
                <a:srgbClr val="1F45F6"/>
              </a:solidFill>
              <a:latin typeface="+mn-lt"/>
              <a:cs typeface="Arial" panose="020B0604020202020204" pitchFamily="34" charset="0"/>
            </a:rPr>
            <a:t>»</a:t>
          </a:r>
          <a:r>
            <a:rPr lang="ru-RU" sz="2200" kern="1200" dirty="0">
              <a:solidFill>
                <a:schemeClr val="accent2"/>
              </a:solidFill>
              <a:latin typeface="+mn-lt"/>
              <a:cs typeface="Arial" panose="020B0604020202020204" pitchFamily="34" charset="0"/>
            </a:rPr>
            <a:t> </a:t>
          </a:r>
          <a:r>
            <a:rPr lang="ru-RU" sz="2200" kern="1200" dirty="0">
              <a:latin typeface="+mn-lt"/>
              <a:cs typeface="Arial" panose="020B0604020202020204" pitchFamily="34" charset="0"/>
            </a:rPr>
            <a:t>(гонконгский кейс): множество каналов, создающих видимость «стихийности» протеста  (использование мессенджеров, чатов, цифровых платформ и т.д.)</a:t>
          </a:r>
        </a:p>
      </dsp:txBody>
      <dsp:txXfrm>
        <a:off x="1636127" y="2848121"/>
        <a:ext cx="7993697" cy="1120503"/>
      </dsp:txXfrm>
    </dsp:sp>
    <dsp:sp modelId="{C8EC1B53-8C3C-456C-9792-5701ABB06A68}">
      <dsp:nvSpPr>
        <dsp:cNvPr id="0" name=""/>
        <dsp:cNvSpPr/>
      </dsp:nvSpPr>
      <dsp:spPr>
        <a:xfrm>
          <a:off x="2407919" y="4269041"/>
          <a:ext cx="9631680" cy="10919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+mn-lt"/>
              <a:cs typeface="Arial" panose="020B0604020202020204" pitchFamily="34" charset="0"/>
            </a:rPr>
            <a:t>Попытка «ухода» в профессиональные группы и раскачки </a:t>
          </a:r>
          <a:r>
            <a:rPr lang="ru-RU" sz="2200" b="1" i="1" kern="1200" dirty="0">
              <a:solidFill>
                <a:srgbClr val="1F45F6"/>
              </a:solidFill>
              <a:latin typeface="+mn-lt"/>
              <a:cs typeface="Arial" panose="020B0604020202020204" pitchFamily="34" charset="0"/>
            </a:rPr>
            <a:t>забастовочного движения</a:t>
          </a:r>
        </a:p>
      </dsp:txBody>
      <dsp:txXfrm>
        <a:off x="2439900" y="4301022"/>
        <a:ext cx="7987418" cy="1027962"/>
      </dsp:txXfrm>
    </dsp:sp>
    <dsp:sp modelId="{37D4E8D8-67FC-4728-A26C-6458BBB9A96A}">
      <dsp:nvSpPr>
        <dsp:cNvPr id="0" name=""/>
        <dsp:cNvSpPr/>
      </dsp:nvSpPr>
      <dsp:spPr>
        <a:xfrm>
          <a:off x="8858033" y="911604"/>
          <a:ext cx="773646" cy="77364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>
            <a:latin typeface="+mn-lt"/>
          </a:endParaRPr>
        </a:p>
      </dsp:txBody>
      <dsp:txXfrm>
        <a:off x="9032103" y="911604"/>
        <a:ext cx="425506" cy="582169"/>
      </dsp:txXfrm>
    </dsp:sp>
    <dsp:sp modelId="{4CD234B3-1B25-4955-9EDA-CEBA1CC63B52}">
      <dsp:nvSpPr>
        <dsp:cNvPr id="0" name=""/>
        <dsp:cNvSpPr/>
      </dsp:nvSpPr>
      <dsp:spPr>
        <a:xfrm>
          <a:off x="9664686" y="2318235"/>
          <a:ext cx="773646" cy="77364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>
            <a:latin typeface="+mn-lt"/>
          </a:endParaRPr>
        </a:p>
      </dsp:txBody>
      <dsp:txXfrm>
        <a:off x="9838756" y="2318235"/>
        <a:ext cx="425506" cy="582169"/>
      </dsp:txXfrm>
    </dsp:sp>
    <dsp:sp modelId="{22313B15-AD40-49B6-BA40-D69A63DBC7EF}">
      <dsp:nvSpPr>
        <dsp:cNvPr id="0" name=""/>
        <dsp:cNvSpPr/>
      </dsp:nvSpPr>
      <dsp:spPr>
        <a:xfrm>
          <a:off x="10459300" y="3724865"/>
          <a:ext cx="773646" cy="77364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>
            <a:latin typeface="+mn-lt"/>
          </a:endParaRPr>
        </a:p>
      </dsp:txBody>
      <dsp:txXfrm>
        <a:off x="10633370" y="3724865"/>
        <a:ext cx="425506" cy="58216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C3D16-089E-4A65-86CD-9CA32130D59D}">
      <dsp:nvSpPr>
        <dsp:cNvPr id="0" name=""/>
        <dsp:cNvSpPr/>
      </dsp:nvSpPr>
      <dsp:spPr>
        <a:xfrm>
          <a:off x="0" y="0"/>
          <a:ext cx="9540772" cy="15582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solidFill>
                <a:srgbClr val="1F45F6"/>
              </a:solidFill>
              <a:latin typeface="+mn-lt"/>
              <a:cs typeface="Arial" panose="020B0604020202020204" pitchFamily="34" charset="0"/>
            </a:rPr>
            <a:t>Формирование альтернативных структур </a:t>
          </a:r>
          <a:r>
            <a:rPr lang="ru-RU" sz="2400" kern="1200" dirty="0">
              <a:latin typeface="+mn-lt"/>
              <a:cs typeface="Arial" panose="020B0604020202020204" pitchFamily="34" charset="0"/>
            </a:rPr>
            <a:t>(Координационный совет) с претензией на легитимность</a:t>
          </a:r>
        </a:p>
      </dsp:txBody>
      <dsp:txXfrm>
        <a:off x="45639" y="45639"/>
        <a:ext cx="7859311" cy="1466961"/>
      </dsp:txXfrm>
    </dsp:sp>
    <dsp:sp modelId="{1CFC89E6-DC54-4104-8E49-43537BE83DCD}">
      <dsp:nvSpPr>
        <dsp:cNvPr id="0" name=""/>
        <dsp:cNvSpPr/>
      </dsp:nvSpPr>
      <dsp:spPr>
        <a:xfrm>
          <a:off x="841832" y="1927107"/>
          <a:ext cx="9540772" cy="13399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solidFill>
                <a:srgbClr val="1F45F6"/>
              </a:solidFill>
              <a:latin typeface="+mn-lt"/>
              <a:cs typeface="Arial" panose="020B0604020202020204" pitchFamily="34" charset="0"/>
            </a:rPr>
            <a:t>Лицо протеста </a:t>
          </a:r>
          <a:r>
            <a:rPr lang="ru-RU" sz="2400" b="1" i="1" kern="1200" dirty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– </a:t>
          </a:r>
          <a:r>
            <a:rPr lang="ru-RU" sz="2400" kern="1200" dirty="0">
              <a:latin typeface="+mn-lt"/>
              <a:cs typeface="Arial" panose="020B0604020202020204" pitchFamily="34" charset="0"/>
            </a:rPr>
            <a:t>убывшая в Вильнюс </a:t>
          </a:r>
          <a:r>
            <a:rPr lang="ru-RU" sz="2400" kern="1200" dirty="0" err="1">
              <a:latin typeface="+mn-lt"/>
              <a:cs typeface="Arial" panose="020B0604020202020204" pitchFamily="34" charset="0"/>
            </a:rPr>
            <a:t>С.Тихановская</a:t>
          </a:r>
          <a:r>
            <a:rPr lang="ru-RU" sz="2400" kern="1200" dirty="0">
              <a:latin typeface="+mn-lt"/>
              <a:cs typeface="Arial" panose="020B0604020202020204" pitchFamily="34" charset="0"/>
            </a:rPr>
            <a:t>, позиционирующая себя в качестве «избранного президента Беларуси» («венесуэльский кейс»)</a:t>
          </a:r>
        </a:p>
      </dsp:txBody>
      <dsp:txXfrm>
        <a:off x="881077" y="1966352"/>
        <a:ext cx="7607594" cy="1261424"/>
      </dsp:txXfrm>
    </dsp:sp>
    <dsp:sp modelId="{48401DD4-E14F-4341-B5C9-F923863B27ED}">
      <dsp:nvSpPr>
        <dsp:cNvPr id="0" name=""/>
        <dsp:cNvSpPr/>
      </dsp:nvSpPr>
      <dsp:spPr>
        <a:xfrm>
          <a:off x="1683665" y="3635890"/>
          <a:ext cx="9540772" cy="15582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1" kern="1200" dirty="0">
              <a:solidFill>
                <a:srgbClr val="1F45F6"/>
              </a:solidFill>
              <a:latin typeface="+mn-lt"/>
              <a:cs typeface="Arial" panose="020B0604020202020204" pitchFamily="34" charset="0"/>
            </a:rPr>
            <a:t>Подрыв монолитности </a:t>
          </a:r>
          <a:r>
            <a:rPr lang="ru-RU" sz="2400" kern="1200" dirty="0">
              <a:latin typeface="+mn-lt"/>
              <a:cs typeface="Arial" panose="020B0604020202020204" pitchFamily="34" charset="0"/>
            </a:rPr>
            <a:t>вертикали власти, силового блока, </a:t>
          </a:r>
          <a:r>
            <a:rPr lang="ru-RU" sz="2400" kern="1200" dirty="0" err="1">
              <a:latin typeface="+mn-lt"/>
              <a:cs typeface="Arial" panose="020B0604020202020204" pitchFamily="34" charset="0"/>
            </a:rPr>
            <a:t>госСМИ</a:t>
          </a:r>
          <a:r>
            <a:rPr lang="ru-RU" sz="2400" kern="1200" dirty="0">
              <a:latin typeface="+mn-lt"/>
              <a:cs typeface="Arial" panose="020B0604020202020204" pitchFamily="34" charset="0"/>
            </a:rPr>
            <a:t> через </a:t>
          </a:r>
          <a:r>
            <a:rPr lang="ru-RU" sz="2400" b="1" i="1" kern="1200" dirty="0">
              <a:solidFill>
                <a:srgbClr val="1F45F6"/>
              </a:solidFill>
              <a:latin typeface="+mn-lt"/>
              <a:cs typeface="Arial" panose="020B0604020202020204" pitchFamily="34" charset="0"/>
            </a:rPr>
            <a:t>тактику</a:t>
          </a:r>
          <a:r>
            <a:rPr lang="ru-RU" sz="2400" kern="1200" dirty="0">
              <a:latin typeface="+mn-lt"/>
              <a:cs typeface="Arial" panose="020B0604020202020204" pitchFamily="34" charset="0"/>
            </a:rPr>
            <a:t> десакрализация власти, формирующей основу для массового неповиновения (использовалась в Украине и Гонконге) </a:t>
          </a:r>
        </a:p>
      </dsp:txBody>
      <dsp:txXfrm>
        <a:off x="1729304" y="3681529"/>
        <a:ext cx="7594806" cy="1466961"/>
      </dsp:txXfrm>
    </dsp:sp>
    <dsp:sp modelId="{2CD85A0C-916E-41B1-BE5C-E03C64844408}">
      <dsp:nvSpPr>
        <dsp:cNvPr id="0" name=""/>
        <dsp:cNvSpPr/>
      </dsp:nvSpPr>
      <dsp:spPr>
        <a:xfrm>
          <a:off x="8527916" y="1181664"/>
          <a:ext cx="1012855" cy="101285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>
            <a:latin typeface="+mn-lt"/>
            <a:cs typeface="Arial" panose="020B0604020202020204" pitchFamily="34" charset="0"/>
          </a:endParaRPr>
        </a:p>
      </dsp:txBody>
      <dsp:txXfrm>
        <a:off x="8755808" y="1181664"/>
        <a:ext cx="557071" cy="762173"/>
      </dsp:txXfrm>
    </dsp:sp>
    <dsp:sp modelId="{A59698BF-39A0-4A0A-8F37-AE7B0E57A0A9}">
      <dsp:nvSpPr>
        <dsp:cNvPr id="0" name=""/>
        <dsp:cNvSpPr/>
      </dsp:nvSpPr>
      <dsp:spPr>
        <a:xfrm>
          <a:off x="9369749" y="2989221"/>
          <a:ext cx="1012855" cy="101285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>
            <a:latin typeface="+mn-lt"/>
            <a:cs typeface="Arial" panose="020B0604020202020204" pitchFamily="34" charset="0"/>
          </a:endParaRPr>
        </a:p>
      </dsp:txBody>
      <dsp:txXfrm>
        <a:off x="9597641" y="2989221"/>
        <a:ext cx="557071" cy="76217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BF3ED-739B-458A-9469-2D9CD6AF0D97}">
      <dsp:nvSpPr>
        <dsp:cNvPr id="0" name=""/>
        <dsp:cNvSpPr/>
      </dsp:nvSpPr>
      <dsp:spPr>
        <a:xfrm rot="5400000">
          <a:off x="-194578" y="198358"/>
          <a:ext cx="1297192" cy="9080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1</a:t>
          </a:r>
        </a:p>
      </dsp:txBody>
      <dsp:txXfrm rot="-5400000">
        <a:off x="1" y="457796"/>
        <a:ext cx="908034" cy="389158"/>
      </dsp:txXfrm>
    </dsp:sp>
    <dsp:sp modelId="{F03B4FC9-9040-4CF0-99C2-94ABB15890E4}">
      <dsp:nvSpPr>
        <dsp:cNvPr id="0" name=""/>
        <dsp:cNvSpPr/>
      </dsp:nvSpPr>
      <dsp:spPr>
        <a:xfrm rot="5400000">
          <a:off x="5900015" y="-4988200"/>
          <a:ext cx="843618" cy="108275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В Беларуси имеют место </a:t>
          </a:r>
          <a:r>
            <a:rPr lang="ru-RU" sz="2000" b="1" kern="1200" dirty="0">
              <a:solidFill>
                <a:srgbClr val="1F45F6"/>
              </a:solidFill>
            </a:rPr>
            <a:t>признаки не классической, а гибридной цветной революции</a:t>
          </a:r>
          <a:r>
            <a:rPr lang="ru-RU" sz="2000" kern="1200" dirty="0"/>
            <a:t>, сочетающей в себе элементы буржуазных, пролетарских, цветных и сетевых форм протеста</a:t>
          </a:r>
        </a:p>
      </dsp:txBody>
      <dsp:txXfrm rot="-5400000">
        <a:off x="908035" y="44962"/>
        <a:ext cx="10786397" cy="761254"/>
      </dsp:txXfrm>
    </dsp:sp>
    <dsp:sp modelId="{912A2E43-CE3D-4CDD-892A-A05DE0AFF6A5}">
      <dsp:nvSpPr>
        <dsp:cNvPr id="0" name=""/>
        <dsp:cNvSpPr/>
      </dsp:nvSpPr>
      <dsp:spPr>
        <a:xfrm rot="5400000">
          <a:off x="-194578" y="1382535"/>
          <a:ext cx="1297192" cy="9080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2</a:t>
          </a:r>
        </a:p>
      </dsp:txBody>
      <dsp:txXfrm rot="-5400000">
        <a:off x="1" y="1641973"/>
        <a:ext cx="908034" cy="389158"/>
      </dsp:txXfrm>
    </dsp:sp>
    <dsp:sp modelId="{B2B8DCA8-F03C-4D6C-B799-008C4BCCE3C7}">
      <dsp:nvSpPr>
        <dsp:cNvPr id="0" name=""/>
        <dsp:cNvSpPr/>
      </dsp:nvSpPr>
      <dsp:spPr>
        <a:xfrm rot="5400000">
          <a:off x="5900236" y="-3804245"/>
          <a:ext cx="843174" cy="108275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Постепенное </a:t>
          </a:r>
          <a:r>
            <a:rPr lang="ru-RU" sz="2000" b="1" kern="1200" dirty="0">
              <a:solidFill>
                <a:srgbClr val="1F45F6"/>
              </a:solidFill>
            </a:rPr>
            <a:t>нарастание классовой сегрегации </a:t>
          </a:r>
          <a:r>
            <a:rPr lang="ru-RU" sz="2000" kern="1200" dirty="0"/>
            <a:t>и противоречий – атрибутов классической </a:t>
          </a:r>
          <a:r>
            <a:rPr lang="ru-RU" sz="2000" b="1" kern="1200" dirty="0"/>
            <a:t>буржуазной революции </a:t>
          </a:r>
        </a:p>
      </dsp:txBody>
      <dsp:txXfrm rot="-5400000">
        <a:off x="908034" y="1229117"/>
        <a:ext cx="10786419" cy="760854"/>
      </dsp:txXfrm>
    </dsp:sp>
    <dsp:sp modelId="{DB2D64EA-636D-40EF-91A0-A5A594AFFD72}">
      <dsp:nvSpPr>
        <dsp:cNvPr id="0" name=""/>
        <dsp:cNvSpPr/>
      </dsp:nvSpPr>
      <dsp:spPr>
        <a:xfrm rot="5400000">
          <a:off x="-194578" y="2566712"/>
          <a:ext cx="1297192" cy="9080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3</a:t>
          </a:r>
          <a:endParaRPr lang="ru-RU" sz="3600" kern="1200" dirty="0"/>
        </a:p>
      </dsp:txBody>
      <dsp:txXfrm rot="-5400000">
        <a:off x="1" y="2826150"/>
        <a:ext cx="908034" cy="389158"/>
      </dsp:txXfrm>
    </dsp:sp>
    <dsp:sp modelId="{5B3680CF-D543-42E6-B757-FC946B6EBD90}">
      <dsp:nvSpPr>
        <dsp:cNvPr id="0" name=""/>
        <dsp:cNvSpPr/>
      </dsp:nvSpPr>
      <dsp:spPr>
        <a:xfrm rot="5400000">
          <a:off x="5900236" y="-2620069"/>
          <a:ext cx="843174" cy="108275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Пролетарский элемент заключался в том, что активному протестному ядру удалось по касательной вовлечь рабочий класс</a:t>
          </a:r>
          <a:r>
            <a:rPr lang="en-US" sz="2000" kern="1200" dirty="0"/>
            <a:t> (</a:t>
          </a:r>
          <a:r>
            <a:rPr lang="ru-RU" sz="2000" kern="1200" dirty="0" err="1"/>
            <a:t>МТЗ</a:t>
          </a:r>
          <a:r>
            <a:rPr lang="ru-RU" sz="2000" kern="1200" dirty="0"/>
            <a:t>, МАЗ, «Беларуськалий», «</a:t>
          </a:r>
          <a:r>
            <a:rPr lang="ru-RU" sz="2000" kern="1200" dirty="0" err="1"/>
            <a:t>Белшина</a:t>
          </a:r>
          <a:r>
            <a:rPr lang="ru-RU" sz="2000" kern="1200" dirty="0"/>
            <a:t>» и др.)</a:t>
          </a:r>
        </a:p>
      </dsp:txBody>
      <dsp:txXfrm rot="-5400000">
        <a:off x="908034" y="2413293"/>
        <a:ext cx="10786419" cy="760854"/>
      </dsp:txXfrm>
    </dsp:sp>
    <dsp:sp modelId="{8CFD1AB5-EF54-40A3-BC7A-952A63FFAB29}">
      <dsp:nvSpPr>
        <dsp:cNvPr id="0" name=""/>
        <dsp:cNvSpPr/>
      </dsp:nvSpPr>
      <dsp:spPr>
        <a:xfrm rot="5400000">
          <a:off x="-194578" y="3857976"/>
          <a:ext cx="1297192" cy="9080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4</a:t>
          </a:r>
        </a:p>
      </dsp:txBody>
      <dsp:txXfrm rot="-5400000">
        <a:off x="1" y="4117414"/>
        <a:ext cx="908034" cy="389158"/>
      </dsp:txXfrm>
    </dsp:sp>
    <dsp:sp modelId="{CF3C8C88-4BB6-4149-9192-CEFFEA765270}">
      <dsp:nvSpPr>
        <dsp:cNvPr id="0" name=""/>
        <dsp:cNvSpPr/>
      </dsp:nvSpPr>
      <dsp:spPr>
        <a:xfrm rot="5400000">
          <a:off x="5773984" y="-1309976"/>
          <a:ext cx="1057349" cy="108275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Элементы цветной революции реализовались посредством </a:t>
          </a:r>
          <a:r>
            <a:rPr lang="ru-RU" sz="2000" b="1" kern="1200" dirty="0">
              <a:solidFill>
                <a:srgbClr val="1F45F6"/>
              </a:solidFill>
            </a:rPr>
            <a:t>вертикально управляемых инструментов </a:t>
          </a:r>
          <a:r>
            <a:rPr lang="ru-RU" sz="2000" kern="1200" dirty="0"/>
            <a:t>(</a:t>
          </a:r>
          <a:r>
            <a:rPr lang="ru-RU" sz="2000" kern="1200" dirty="0" err="1"/>
            <a:t>Telegram</a:t>
          </a:r>
          <a:r>
            <a:rPr lang="ru-RU" sz="2000" kern="1200" dirty="0"/>
            <a:t>-каналы; финансовая «интервенция» Еврокомиссии в размере 53 миллиона евро; подготовленные и управляемые боевые группы)</a:t>
          </a:r>
        </a:p>
      </dsp:txBody>
      <dsp:txXfrm rot="-5400000">
        <a:off x="888869" y="3626755"/>
        <a:ext cx="10775963" cy="954117"/>
      </dsp:txXfrm>
    </dsp:sp>
    <dsp:sp modelId="{5812E1FD-3646-403A-965D-6FBFA938FA31}">
      <dsp:nvSpPr>
        <dsp:cNvPr id="0" name=""/>
        <dsp:cNvSpPr/>
      </dsp:nvSpPr>
      <dsp:spPr>
        <a:xfrm rot="5400000">
          <a:off x="-194578" y="5042152"/>
          <a:ext cx="1297192" cy="9080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5</a:t>
          </a:r>
        </a:p>
      </dsp:txBody>
      <dsp:txXfrm rot="-5400000">
        <a:off x="1" y="5301590"/>
        <a:ext cx="908034" cy="389158"/>
      </dsp:txXfrm>
    </dsp:sp>
    <dsp:sp modelId="{CF462905-B224-49EF-8BB2-7DF3CA5F3BCF}">
      <dsp:nvSpPr>
        <dsp:cNvPr id="0" name=""/>
        <dsp:cNvSpPr/>
      </dsp:nvSpPr>
      <dsp:spPr>
        <a:xfrm rot="5400000">
          <a:off x="5900236" y="-144628"/>
          <a:ext cx="843174" cy="108275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Элементы </a:t>
          </a:r>
          <a:r>
            <a:rPr lang="ru-RU" sz="2000" b="1" kern="1200" dirty="0">
              <a:solidFill>
                <a:srgbClr val="1F45F6"/>
              </a:solidFill>
            </a:rPr>
            <a:t>децентрализованной сетевой самоорганизации </a:t>
          </a:r>
          <a:r>
            <a:rPr lang="ru-RU" sz="2000" kern="1200" dirty="0"/>
            <a:t>«снизу» реализовывались при помощи региональных </a:t>
          </a:r>
          <a:r>
            <a:rPr lang="ru-RU" sz="2000" kern="1200" dirty="0" err="1"/>
            <a:t>Telegram</a:t>
          </a:r>
          <a:r>
            <a:rPr lang="ru-RU" sz="2000" kern="1200" dirty="0"/>
            <a:t>-каналов, фондов помощи протестующим таких как </a:t>
          </a:r>
          <a:r>
            <a:rPr lang="ru-RU" sz="2000" kern="1200" dirty="0" err="1"/>
            <a:t>By_help</a:t>
          </a:r>
          <a:r>
            <a:rPr lang="ru-RU" sz="2000" kern="1200" dirty="0"/>
            <a:t>, </a:t>
          </a:r>
          <a:r>
            <a:rPr lang="ru-RU" sz="2000" kern="1200" dirty="0" err="1"/>
            <a:t>BYSOL</a:t>
          </a:r>
          <a:r>
            <a:rPr lang="ru-RU" sz="2000" kern="1200" dirty="0"/>
            <a:t>, платформы «ИМЕНА»</a:t>
          </a:r>
        </a:p>
      </dsp:txBody>
      <dsp:txXfrm rot="-5400000">
        <a:off x="908034" y="4888734"/>
        <a:ext cx="10786419" cy="7608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02E00-3C67-4DE7-9E47-4E5ADAF25371}">
      <dsp:nvSpPr>
        <dsp:cNvPr id="0" name=""/>
        <dsp:cNvSpPr/>
      </dsp:nvSpPr>
      <dsp:spPr>
        <a:xfrm>
          <a:off x="0" y="0"/>
          <a:ext cx="11896726" cy="21209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1F45F6"/>
              </a:solidFill>
            </a:rPr>
            <a:t>ШАГ 3. Получение доверия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Достигается за счет налаживания «обратной связи» и более жесткой «привязка» аудитории к ресурсу за счет эксплуатации потребностей более высокого уровня (причастность, самоутверждение и т.п.). </a:t>
          </a:r>
        </a:p>
      </dsp:txBody>
      <dsp:txXfrm>
        <a:off x="62121" y="62121"/>
        <a:ext cx="11772484" cy="1996725"/>
      </dsp:txXfrm>
    </dsp:sp>
    <dsp:sp modelId="{BEC693E1-0B06-4183-850F-63377516038D}">
      <dsp:nvSpPr>
        <dsp:cNvPr id="0" name=""/>
        <dsp:cNvSpPr/>
      </dsp:nvSpPr>
      <dsp:spPr>
        <a:xfrm rot="5400000">
          <a:off x="5620281" y="2165899"/>
          <a:ext cx="656162" cy="7850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/>
        </a:p>
      </dsp:txBody>
      <dsp:txXfrm rot="-5400000">
        <a:off x="5712857" y="2230328"/>
        <a:ext cx="471012" cy="459313"/>
      </dsp:txXfrm>
    </dsp:sp>
    <dsp:sp modelId="{C62F8A67-4E4E-433F-A161-0D00D1D4E16F}">
      <dsp:nvSpPr>
        <dsp:cNvPr id="0" name=""/>
        <dsp:cNvSpPr/>
      </dsp:nvSpPr>
      <dsp:spPr>
        <a:xfrm>
          <a:off x="0" y="2995851"/>
          <a:ext cx="11896726" cy="17444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1F45F6"/>
              </a:solidFill>
            </a:rPr>
            <a:t>ШАГ 4. Наращивание аудитории и фокусировка сигнала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Ресурс становится не ретранслятором, а преобразователем сигналов (от бытовой проблемы к политической повестке и трансляции интересов конкретных политических сил)</a:t>
          </a:r>
        </a:p>
      </dsp:txBody>
      <dsp:txXfrm>
        <a:off x="51094" y="3046945"/>
        <a:ext cx="11794538" cy="16423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02E00-3C67-4DE7-9E47-4E5ADAF25371}">
      <dsp:nvSpPr>
        <dsp:cNvPr id="0" name=""/>
        <dsp:cNvSpPr/>
      </dsp:nvSpPr>
      <dsp:spPr>
        <a:xfrm>
          <a:off x="0" y="0"/>
          <a:ext cx="11896726" cy="1725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1F45F6"/>
              </a:solidFill>
            </a:rPr>
            <a:t>ШАГ 5. «Якорение» политической повестки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Инструмент манипуляции остается прежним – преобразование сигнала от бытовых вопросов к политическим требованиям.</a:t>
          </a:r>
        </a:p>
      </dsp:txBody>
      <dsp:txXfrm>
        <a:off x="50528" y="50528"/>
        <a:ext cx="11795670" cy="1624085"/>
      </dsp:txXfrm>
    </dsp:sp>
    <dsp:sp modelId="{BEC693E1-0B06-4183-850F-63377516038D}">
      <dsp:nvSpPr>
        <dsp:cNvPr id="0" name=""/>
        <dsp:cNvSpPr/>
      </dsp:nvSpPr>
      <dsp:spPr>
        <a:xfrm rot="5400000">
          <a:off x="5570574" y="1777524"/>
          <a:ext cx="755577" cy="9026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/>
        </a:p>
      </dsp:txBody>
      <dsp:txXfrm rot="-5400000">
        <a:off x="5677563" y="1851070"/>
        <a:ext cx="541601" cy="528904"/>
      </dsp:txXfrm>
    </dsp:sp>
    <dsp:sp modelId="{C62F8A67-4E4E-433F-A161-0D00D1D4E16F}">
      <dsp:nvSpPr>
        <dsp:cNvPr id="0" name=""/>
        <dsp:cNvSpPr/>
      </dsp:nvSpPr>
      <dsp:spPr>
        <a:xfrm>
          <a:off x="0" y="2732577"/>
          <a:ext cx="11896726" cy="20059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1F45F6"/>
              </a:solidFill>
            </a:rPr>
            <a:t>ШАГ 6. Непосредственное управление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Реализуется через подачу прямых команд: «направо», «налево», «включить», «выключить». При этом аудитория уверена в том, что каждый принял решение самостоятельно и им никто не управляет.</a:t>
          </a:r>
        </a:p>
      </dsp:txBody>
      <dsp:txXfrm>
        <a:off x="58752" y="2791329"/>
        <a:ext cx="11779222" cy="18884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C3D16-089E-4A65-86CD-9CA32130D59D}">
      <dsp:nvSpPr>
        <dsp:cNvPr id="0" name=""/>
        <dsp:cNvSpPr/>
      </dsp:nvSpPr>
      <dsp:spPr>
        <a:xfrm>
          <a:off x="0" y="0"/>
          <a:ext cx="8708267" cy="14178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/>
            <a:t>Переход от </a:t>
          </a:r>
          <a:r>
            <a:rPr lang="ru-RU" sz="2200" b="1" kern="1200" dirty="0"/>
            <a:t>технологий «прямого действия» </a:t>
          </a:r>
          <a:br>
            <a:rPr lang="ru-RU" sz="2200" b="1" kern="1200" dirty="0"/>
          </a:br>
          <a:r>
            <a:rPr lang="ru-RU" sz="2200" b="1" kern="1200" dirty="0">
              <a:solidFill>
                <a:schemeClr val="tx1"/>
              </a:solidFill>
            </a:rPr>
            <a:t>к</a:t>
          </a:r>
          <a:r>
            <a:rPr lang="ru-RU" sz="2200" b="1" kern="1200" dirty="0">
              <a:solidFill>
                <a:srgbClr val="1F45F6"/>
              </a:solidFill>
            </a:rPr>
            <a:t> </a:t>
          </a:r>
          <a:r>
            <a:rPr lang="ru-RU" sz="2200" b="1" i="1" kern="1200" dirty="0">
              <a:solidFill>
                <a:srgbClr val="1F45F6"/>
              </a:solidFill>
            </a:rPr>
            <a:t>методам «мягкой силы»</a:t>
          </a:r>
          <a:r>
            <a:rPr lang="ru-RU" sz="2200" b="1" kern="1200" dirty="0">
              <a:solidFill>
                <a:srgbClr val="1F45F6"/>
              </a:solidFill>
            </a:rPr>
            <a:t> </a:t>
          </a:r>
          <a:r>
            <a:rPr lang="ru-RU" sz="2200" b="0" kern="1200" dirty="0">
              <a:solidFill>
                <a:schemeClr val="tx1"/>
              </a:solidFill>
            </a:rPr>
            <a:t>(</a:t>
          </a:r>
          <a:r>
            <a:rPr lang="ru-RU" sz="2200" kern="1200" dirty="0"/>
            <a:t>создание независимых общественных платформ, обучающие мероприятия, создание сети альтернативных медиаресурсов и др.)</a:t>
          </a:r>
          <a:endParaRPr lang="ru-RU" sz="2200" b="1" kern="1200" dirty="0">
            <a:solidFill>
              <a:srgbClr val="1F45F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528" y="41528"/>
        <a:ext cx="7178278" cy="1334811"/>
      </dsp:txXfrm>
    </dsp:sp>
    <dsp:sp modelId="{1CFC89E6-DC54-4104-8E49-43537BE83DCD}">
      <dsp:nvSpPr>
        <dsp:cNvPr id="0" name=""/>
        <dsp:cNvSpPr/>
      </dsp:nvSpPr>
      <dsp:spPr>
        <a:xfrm>
          <a:off x="306446" y="1753507"/>
          <a:ext cx="9632127" cy="12192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i="1" kern="1200" dirty="0">
              <a:solidFill>
                <a:srgbClr val="1F45F6"/>
              </a:solidFill>
            </a:rPr>
            <a:t>Активная фаза </a:t>
          </a:r>
          <a:r>
            <a:rPr lang="ru-RU" sz="2200" b="1" kern="1200" dirty="0"/>
            <a:t>наращивания организационной и медийной инфраструктуры </a:t>
          </a:r>
          <a:r>
            <a:rPr lang="ru-RU" sz="2200" kern="1200" dirty="0"/>
            <a:t>протеста началась с 2017 года (акции против Декрета № 3: расширение социальной базы, географии, новых коммуникационных каналов и др.)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2155" y="1789216"/>
        <a:ext cx="7691428" cy="1147792"/>
      </dsp:txXfrm>
    </dsp:sp>
    <dsp:sp modelId="{48401DD4-E14F-4341-B5C9-F923863B27ED}">
      <dsp:nvSpPr>
        <dsp:cNvPr id="0" name=""/>
        <dsp:cNvSpPr/>
      </dsp:nvSpPr>
      <dsp:spPr>
        <a:xfrm>
          <a:off x="1536753" y="3478054"/>
          <a:ext cx="8708267" cy="10784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i="1" kern="1200" dirty="0">
              <a:solidFill>
                <a:srgbClr val="1F45F6"/>
              </a:solidFill>
            </a:rPr>
            <a:t>Формирование точечных очагов </a:t>
          </a:r>
          <a:r>
            <a:rPr lang="ru-RU" sz="2200" kern="1200" dirty="0"/>
            <a:t>затяжного противостояния по линии «власть – общественные группы»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68340" y="3509641"/>
        <a:ext cx="6955103" cy="1015298"/>
      </dsp:txXfrm>
    </dsp:sp>
    <dsp:sp modelId="{2CD85A0C-916E-41B1-BE5C-E03C64844408}">
      <dsp:nvSpPr>
        <dsp:cNvPr id="0" name=""/>
        <dsp:cNvSpPr/>
      </dsp:nvSpPr>
      <dsp:spPr>
        <a:xfrm>
          <a:off x="7786653" y="1075216"/>
          <a:ext cx="921613" cy="92161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94016" y="1075216"/>
        <a:ext cx="506887" cy="693514"/>
      </dsp:txXfrm>
    </dsp:sp>
    <dsp:sp modelId="{A59698BF-39A0-4A0A-8F37-AE7B0E57A0A9}">
      <dsp:nvSpPr>
        <dsp:cNvPr id="0" name=""/>
        <dsp:cNvSpPr/>
      </dsp:nvSpPr>
      <dsp:spPr>
        <a:xfrm>
          <a:off x="8555030" y="2719942"/>
          <a:ext cx="921613" cy="92161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62393" y="2719942"/>
        <a:ext cx="506887" cy="6935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BEA90-F888-4418-BD3B-59C6CD000C7C}">
      <dsp:nvSpPr>
        <dsp:cNvPr id="0" name=""/>
        <dsp:cNvSpPr/>
      </dsp:nvSpPr>
      <dsp:spPr>
        <a:xfrm>
          <a:off x="0" y="0"/>
          <a:ext cx="9601200" cy="12010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>
              <a:solidFill>
                <a:srgbClr val="1F45F6"/>
              </a:solidFill>
            </a:rPr>
            <a:t>Выстраивание сетевого принципа </a:t>
          </a:r>
          <a:r>
            <a:rPr lang="ru-RU" sz="2400" kern="1200" dirty="0"/>
            <a:t>работы специализированных </a:t>
          </a:r>
          <a:r>
            <a:rPr lang="ru-RU" sz="2400" kern="1200" dirty="0" err="1"/>
            <a:t>Telegram</a:t>
          </a:r>
          <a:r>
            <a:rPr lang="ru-RU" sz="2400" kern="1200" dirty="0"/>
            <a:t>-каналов с выраженным распределением ролей</a:t>
          </a:r>
          <a:endParaRPr lang="ru-RU" sz="2400" b="1" kern="1200" dirty="0">
            <a:solidFill>
              <a:srgbClr val="1F45F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178" y="35178"/>
        <a:ext cx="8203670" cy="1130705"/>
      </dsp:txXfrm>
    </dsp:sp>
    <dsp:sp modelId="{AACB6F17-758B-4FCE-A4DD-26BB40536AF3}">
      <dsp:nvSpPr>
        <dsp:cNvPr id="0" name=""/>
        <dsp:cNvSpPr/>
      </dsp:nvSpPr>
      <dsp:spPr>
        <a:xfrm>
          <a:off x="804100" y="1698383"/>
          <a:ext cx="9601200" cy="6431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Отработка </a:t>
          </a:r>
          <a:r>
            <a:rPr lang="ru-RU" sz="2400" b="1" i="1" kern="1200" dirty="0">
              <a:solidFill>
                <a:srgbClr val="1F45F6"/>
              </a:solidFill>
            </a:rPr>
            <a:t>механизмов вывода аудитории в офлайн</a:t>
          </a:r>
          <a:endParaRPr lang="ru-RU" sz="2400" b="1" i="1" kern="1200" dirty="0">
            <a:solidFill>
              <a:srgbClr val="1F45F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2938" y="1717221"/>
        <a:ext cx="7978733" cy="605492"/>
      </dsp:txXfrm>
    </dsp:sp>
    <dsp:sp modelId="{BC18BB88-2B1A-4537-9898-784851A8F67B}">
      <dsp:nvSpPr>
        <dsp:cNvPr id="0" name=""/>
        <dsp:cNvSpPr/>
      </dsp:nvSpPr>
      <dsp:spPr>
        <a:xfrm>
          <a:off x="1596199" y="2838873"/>
          <a:ext cx="9601200" cy="12010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/>
            <a:t>Апробация новых </a:t>
          </a:r>
          <a:r>
            <a:rPr lang="ru-RU" sz="2400" b="1" i="1" kern="1200" dirty="0">
              <a:solidFill>
                <a:srgbClr val="1F45F6"/>
              </a:solidFill>
            </a:rPr>
            <a:t>форм активности в </a:t>
          </a:r>
          <a:r>
            <a:rPr lang="ru-RU" sz="2400" b="1" i="1" kern="1200" dirty="0" err="1">
              <a:solidFill>
                <a:srgbClr val="1F45F6"/>
              </a:solidFill>
            </a:rPr>
            <a:t>офлайне</a:t>
          </a:r>
          <a:r>
            <a:rPr lang="ru-RU" sz="2400" b="1" i="1" kern="1200" dirty="0">
              <a:solidFill>
                <a:srgbClr val="1F45F6"/>
              </a:solidFill>
            </a:rPr>
            <a:t> </a:t>
          </a:r>
          <a:r>
            <a:rPr lang="ru-RU" sz="2400" kern="1200" dirty="0"/>
            <a:t>(«Молодежный блок» и др.)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31377" y="2874051"/>
        <a:ext cx="7958054" cy="1130705"/>
      </dsp:txXfrm>
    </dsp:sp>
    <dsp:sp modelId="{6CB35AFF-9E52-472A-9744-D867D2F48801}">
      <dsp:nvSpPr>
        <dsp:cNvPr id="0" name=""/>
        <dsp:cNvSpPr/>
      </dsp:nvSpPr>
      <dsp:spPr>
        <a:xfrm>
          <a:off x="2400300" y="4258310"/>
          <a:ext cx="9601200" cy="12010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i="1" kern="1200" dirty="0">
              <a:solidFill>
                <a:srgbClr val="1F45F6"/>
              </a:solidFill>
            </a:rPr>
            <a:t>Мультиплицирующая роль новых каналов </a:t>
          </a:r>
          <a:r>
            <a:rPr lang="ru-RU" sz="2400" kern="1200" dirty="0"/>
            <a:t>и медиа по трансляции в информационное пространство дискредитирующих власть месседжей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35478" y="4293488"/>
        <a:ext cx="7946053" cy="1130705"/>
      </dsp:txXfrm>
    </dsp:sp>
    <dsp:sp modelId="{3AE36590-E96E-427D-8A30-2BF95083CD7E}">
      <dsp:nvSpPr>
        <dsp:cNvPr id="0" name=""/>
        <dsp:cNvSpPr/>
      </dsp:nvSpPr>
      <dsp:spPr>
        <a:xfrm>
          <a:off x="8820509" y="919904"/>
          <a:ext cx="780690" cy="78069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96164" y="919904"/>
        <a:ext cx="429380" cy="587469"/>
      </dsp:txXfrm>
    </dsp:sp>
    <dsp:sp modelId="{11C8D980-99D1-401A-9AF1-0859DF022FAB}">
      <dsp:nvSpPr>
        <dsp:cNvPr id="0" name=""/>
        <dsp:cNvSpPr/>
      </dsp:nvSpPr>
      <dsp:spPr>
        <a:xfrm>
          <a:off x="9624610" y="2339340"/>
          <a:ext cx="780690" cy="78069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00265" y="2339340"/>
        <a:ext cx="429380" cy="587469"/>
      </dsp:txXfrm>
    </dsp:sp>
    <dsp:sp modelId="{F56FAF84-E000-4787-AC7E-4386ED029F7A}">
      <dsp:nvSpPr>
        <dsp:cNvPr id="0" name=""/>
        <dsp:cNvSpPr/>
      </dsp:nvSpPr>
      <dsp:spPr>
        <a:xfrm>
          <a:off x="10416709" y="3758777"/>
          <a:ext cx="780690" cy="78069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592364" y="3758777"/>
        <a:ext cx="429380" cy="5874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3F865-D057-4D16-B791-81FE7F8C8331}">
      <dsp:nvSpPr>
        <dsp:cNvPr id="0" name=""/>
        <dsp:cNvSpPr/>
      </dsp:nvSpPr>
      <dsp:spPr>
        <a:xfrm>
          <a:off x="6730" y="2181228"/>
          <a:ext cx="2765407" cy="16592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Радикальные активисты</a:t>
          </a:r>
          <a:endParaRPr lang="x-none" sz="2800" kern="1200" dirty="0"/>
        </a:p>
      </dsp:txBody>
      <dsp:txXfrm>
        <a:off x="55328" y="2229826"/>
        <a:ext cx="2668211" cy="1562048"/>
      </dsp:txXfrm>
    </dsp:sp>
    <dsp:sp modelId="{537AAB19-C530-435D-87E3-2FE57569AE0A}">
      <dsp:nvSpPr>
        <dsp:cNvPr id="0" name=""/>
        <dsp:cNvSpPr/>
      </dsp:nvSpPr>
      <dsp:spPr>
        <a:xfrm>
          <a:off x="3048678" y="2667940"/>
          <a:ext cx="586266" cy="685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x-none" sz="2000" kern="1200"/>
        </a:p>
      </dsp:txBody>
      <dsp:txXfrm>
        <a:off x="3048678" y="2805104"/>
        <a:ext cx="410386" cy="411493"/>
      </dsp:txXfrm>
    </dsp:sp>
    <dsp:sp modelId="{E294CFA5-206F-4EB7-93AF-659FCCCC0E5A}">
      <dsp:nvSpPr>
        <dsp:cNvPr id="0" name=""/>
        <dsp:cNvSpPr/>
      </dsp:nvSpPr>
      <dsp:spPr>
        <a:xfrm>
          <a:off x="3878300" y="2181228"/>
          <a:ext cx="3166502" cy="16592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Коммуникационные каналы</a:t>
          </a:r>
          <a:endParaRPr lang="x-none" sz="2400" kern="1200" dirty="0"/>
        </a:p>
      </dsp:txBody>
      <dsp:txXfrm>
        <a:off x="3926898" y="2229826"/>
        <a:ext cx="3069306" cy="1562048"/>
      </dsp:txXfrm>
    </dsp:sp>
    <dsp:sp modelId="{E464FCFE-70F7-4335-9EBB-5DF56E52C210}">
      <dsp:nvSpPr>
        <dsp:cNvPr id="0" name=""/>
        <dsp:cNvSpPr/>
      </dsp:nvSpPr>
      <dsp:spPr>
        <a:xfrm>
          <a:off x="7321343" y="2667940"/>
          <a:ext cx="586266" cy="685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x-none" sz="2000" kern="1200"/>
        </a:p>
      </dsp:txBody>
      <dsp:txXfrm>
        <a:off x="7321343" y="2805104"/>
        <a:ext cx="410386" cy="411493"/>
      </dsp:txXfrm>
    </dsp:sp>
    <dsp:sp modelId="{5B9020B2-40B0-4077-958E-5F25F225BA08}">
      <dsp:nvSpPr>
        <dsp:cNvPr id="0" name=""/>
        <dsp:cNvSpPr/>
      </dsp:nvSpPr>
      <dsp:spPr>
        <a:xfrm>
          <a:off x="8150966" y="2181228"/>
          <a:ext cx="2765407" cy="16592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Общественное мнение</a:t>
          </a:r>
          <a:endParaRPr lang="x-none" sz="2800" kern="1200" dirty="0"/>
        </a:p>
      </dsp:txBody>
      <dsp:txXfrm>
        <a:off x="8199564" y="2229826"/>
        <a:ext cx="2668211" cy="15620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86CE1-5D04-48D1-B62D-70C99E3D2605}">
      <dsp:nvSpPr>
        <dsp:cNvPr id="0" name=""/>
        <dsp:cNvSpPr/>
      </dsp:nvSpPr>
      <dsp:spPr>
        <a:xfrm>
          <a:off x="0" y="0"/>
          <a:ext cx="9448323" cy="21102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Культивирование запроса на новых лиц, которые бы не представляли ни власть, ни оппозицию, и </a:t>
          </a:r>
          <a:r>
            <a:rPr lang="ru-RU" sz="2400" b="1" i="1" kern="1200" dirty="0">
              <a:solidFill>
                <a:srgbClr val="1F45F6"/>
              </a:solidFill>
            </a:rPr>
            <a:t>накачка потенциала лидеров</a:t>
          </a:r>
          <a:r>
            <a:rPr lang="ru-RU" sz="2400" kern="1200" dirty="0"/>
            <a:t>, особенно из числа новых лиц (</a:t>
          </a:r>
          <a:r>
            <a:rPr lang="ru-RU" sz="2400" kern="1200" dirty="0" err="1"/>
            <a:t>С.Тихановский</a:t>
          </a:r>
          <a:r>
            <a:rPr lang="ru-RU" sz="2400" kern="1200" dirty="0"/>
            <a:t>, В. </a:t>
          </a:r>
          <a:r>
            <a:rPr lang="ru-RU" sz="2400" kern="1200" dirty="0" err="1"/>
            <a:t>Бабарико</a:t>
          </a:r>
          <a:r>
            <a:rPr lang="ru-RU" sz="2400" kern="1200" dirty="0"/>
            <a:t>)</a:t>
          </a:r>
          <a:endParaRPr lang="ru-RU" sz="2400" b="1" kern="1200" dirty="0">
            <a:solidFill>
              <a:srgbClr val="1F45F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807" y="61807"/>
        <a:ext cx="7267215" cy="1986636"/>
      </dsp:txXfrm>
    </dsp:sp>
    <dsp:sp modelId="{718C3D4D-E708-42BB-ABD8-144DB8541619}">
      <dsp:nvSpPr>
        <dsp:cNvPr id="0" name=""/>
        <dsp:cNvSpPr/>
      </dsp:nvSpPr>
      <dsp:spPr>
        <a:xfrm>
          <a:off x="1667351" y="2579194"/>
          <a:ext cx="9448323" cy="21102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/>
            <a:t>Кампания независимых СМИ и </a:t>
          </a:r>
          <a:r>
            <a:rPr lang="ru-RU" sz="2400" kern="1200" dirty="0" err="1"/>
            <a:t>Telegram-каналалов</a:t>
          </a:r>
          <a:r>
            <a:rPr lang="ru-RU" sz="2400" kern="1200" dirty="0"/>
            <a:t> по </a:t>
          </a:r>
          <a:r>
            <a:rPr lang="ru-RU" sz="2400" b="1" i="1" kern="1200" dirty="0">
              <a:solidFill>
                <a:srgbClr val="1F45F6"/>
              </a:solidFill>
            </a:rPr>
            <a:t>дискредитации власти </a:t>
          </a:r>
          <a:r>
            <a:rPr lang="ru-RU" sz="2400" kern="1200" dirty="0"/>
            <a:t>с акцентом на «недостаточность» мер по борьбе с </a:t>
          </a:r>
          <a:r>
            <a:rPr lang="en-GB" sz="2400" kern="1200" dirty="0" err="1"/>
            <a:t>COVID</a:t>
          </a:r>
          <a:r>
            <a:rPr lang="ru-RU" sz="2400" kern="1200" dirty="0"/>
            <a:t>-19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29158" y="2641001"/>
        <a:ext cx="6285695" cy="1986636"/>
      </dsp:txXfrm>
    </dsp:sp>
    <dsp:sp modelId="{1446D4B4-EDA0-4AD9-B864-FB024AA308E2}">
      <dsp:nvSpPr>
        <dsp:cNvPr id="0" name=""/>
        <dsp:cNvSpPr/>
      </dsp:nvSpPr>
      <dsp:spPr>
        <a:xfrm>
          <a:off x="8076661" y="1658891"/>
          <a:ext cx="1371662" cy="137166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85285" y="1658891"/>
        <a:ext cx="754414" cy="10321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8284E-5E29-4D84-B1C1-483B8E62133F}">
      <dsp:nvSpPr>
        <dsp:cNvPr id="0" name=""/>
        <dsp:cNvSpPr/>
      </dsp:nvSpPr>
      <dsp:spPr>
        <a:xfrm>
          <a:off x="0" y="0"/>
          <a:ext cx="9448323" cy="14068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Выдвижение </a:t>
          </a:r>
          <a:r>
            <a:rPr lang="ru-RU" sz="2400" kern="1200" dirty="0" err="1"/>
            <a:t>В.Цепкало</a:t>
          </a:r>
          <a:r>
            <a:rPr lang="ru-RU" sz="2400" kern="1200" dirty="0"/>
            <a:t> существенно оживило изначально предсказуемую расстановку предвыборных сил</a:t>
          </a:r>
          <a:endParaRPr lang="ru-RU" sz="2400" b="1" kern="1200" dirty="0">
            <a:solidFill>
              <a:srgbClr val="1F45F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205" y="41205"/>
        <a:ext cx="7930240" cy="1324423"/>
      </dsp:txXfrm>
    </dsp:sp>
    <dsp:sp modelId="{2BF08FD2-74FB-4BA4-B476-7A55FEB3D0DD}">
      <dsp:nvSpPr>
        <dsp:cNvPr id="0" name=""/>
        <dsp:cNvSpPr/>
      </dsp:nvSpPr>
      <dsp:spPr>
        <a:xfrm>
          <a:off x="833675" y="1641305"/>
          <a:ext cx="9448323" cy="14068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/>
            <a:t>Новым триггером, отодвинувшим на второй план экс-директора </a:t>
          </a:r>
          <a:r>
            <a:rPr lang="ru-RU" sz="2400" kern="1200" dirty="0" err="1"/>
            <a:t>ПВТ</a:t>
          </a:r>
          <a:r>
            <a:rPr lang="ru-RU" sz="2400" kern="1200" dirty="0"/>
            <a:t>, стало формирование инициативной группы </a:t>
          </a:r>
          <a:r>
            <a:rPr lang="ru-RU" sz="2400" kern="1200" dirty="0" err="1"/>
            <a:t>В.Бабарико</a:t>
          </a:r>
          <a:r>
            <a:rPr lang="ru-RU" sz="2400" kern="1200" dirty="0"/>
            <a:t>, появление в числе участников гонки четы </a:t>
          </a:r>
          <a:r>
            <a:rPr lang="ru-RU" sz="2400" kern="1200" dirty="0" err="1"/>
            <a:t>Тихановских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4880" y="1682510"/>
        <a:ext cx="7617796" cy="1324423"/>
      </dsp:txXfrm>
    </dsp:sp>
    <dsp:sp modelId="{B21EB6FD-AF4F-4B04-833E-EDFED594695E}">
      <dsp:nvSpPr>
        <dsp:cNvPr id="0" name=""/>
        <dsp:cNvSpPr/>
      </dsp:nvSpPr>
      <dsp:spPr>
        <a:xfrm>
          <a:off x="1667351" y="3282611"/>
          <a:ext cx="9448323" cy="14068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/>
            <a:t>Формирование широкой </a:t>
          </a:r>
          <a:r>
            <a:rPr lang="ru-RU" sz="2400" b="1" i="1" kern="1200" dirty="0">
              <a:solidFill>
                <a:srgbClr val="1F45F6"/>
              </a:solidFill>
            </a:rPr>
            <a:t>палитры альтернативных лидеров</a:t>
          </a:r>
          <a:r>
            <a:rPr lang="ru-RU" sz="2400" kern="1200" dirty="0"/>
            <a:t>, что создавало иллюзию множественности выбора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08556" y="3323816"/>
        <a:ext cx="7617796" cy="1324423"/>
      </dsp:txXfrm>
    </dsp:sp>
    <dsp:sp modelId="{FF139132-71C2-4E2A-8C51-B83C798F0BB9}">
      <dsp:nvSpPr>
        <dsp:cNvPr id="0" name=""/>
        <dsp:cNvSpPr/>
      </dsp:nvSpPr>
      <dsp:spPr>
        <a:xfrm>
          <a:off x="8533881" y="1066848"/>
          <a:ext cx="914441" cy="91444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39630" y="1066848"/>
        <a:ext cx="502943" cy="688117"/>
      </dsp:txXfrm>
    </dsp:sp>
    <dsp:sp modelId="{D26C970D-988C-422E-9B71-C37659BC0935}">
      <dsp:nvSpPr>
        <dsp:cNvPr id="0" name=""/>
        <dsp:cNvSpPr/>
      </dsp:nvSpPr>
      <dsp:spPr>
        <a:xfrm>
          <a:off x="9367557" y="2698775"/>
          <a:ext cx="914441" cy="91444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73306" y="2698775"/>
        <a:ext cx="502943" cy="6881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4CE79-C88C-49E5-AEBB-8167E4195F56}">
      <dsp:nvSpPr>
        <dsp:cNvPr id="0" name=""/>
        <dsp:cNvSpPr/>
      </dsp:nvSpPr>
      <dsp:spPr>
        <a:xfrm>
          <a:off x="0" y="0"/>
          <a:ext cx="9325891" cy="9675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Выстраивание очередей, в том числе за счет карусельного принципа – </a:t>
          </a:r>
          <a:r>
            <a:rPr lang="ru-RU" sz="2200" b="1" i="1" kern="1200" dirty="0">
              <a:solidFill>
                <a:srgbClr val="1F45F6"/>
              </a:solidFill>
            </a:rPr>
            <a:t>аналогия с прибалтийскими цепями солидарности</a:t>
          </a:r>
          <a:endParaRPr lang="ru-RU" sz="2200" kern="1200" dirty="0"/>
        </a:p>
      </dsp:txBody>
      <dsp:txXfrm>
        <a:off x="28339" y="28339"/>
        <a:ext cx="8168590" cy="910903"/>
      </dsp:txXfrm>
    </dsp:sp>
    <dsp:sp modelId="{28F54094-0100-45D5-82B1-BBC99EAC67F4}">
      <dsp:nvSpPr>
        <dsp:cNvPr id="0" name=""/>
        <dsp:cNvSpPr/>
      </dsp:nvSpPr>
      <dsp:spPr>
        <a:xfrm>
          <a:off x="696414" y="1101967"/>
          <a:ext cx="9325891" cy="9675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Перформансы по дискредитации образа Главы государства («Стоп-таракан» и пр.) – </a:t>
          </a:r>
          <a:r>
            <a:rPr lang="ru-RU" sz="2200" b="1" i="1" kern="1200" dirty="0">
              <a:solidFill>
                <a:srgbClr val="1F45F6"/>
              </a:solidFill>
            </a:rPr>
            <a:t>аналогия с гонконгскими технологиями </a:t>
          </a:r>
          <a:r>
            <a:rPr lang="ru-RU" sz="2200" kern="1200" dirty="0"/>
            <a:t>сравнения Председателя КНР с «Винни-пухом»</a:t>
          </a:r>
        </a:p>
      </dsp:txBody>
      <dsp:txXfrm>
        <a:off x="724753" y="1130306"/>
        <a:ext cx="7943872" cy="910903"/>
      </dsp:txXfrm>
    </dsp:sp>
    <dsp:sp modelId="{84D8EBA5-CC40-4DA6-A0EC-9954F662B9B3}">
      <dsp:nvSpPr>
        <dsp:cNvPr id="0" name=""/>
        <dsp:cNvSpPr/>
      </dsp:nvSpPr>
      <dsp:spPr>
        <a:xfrm>
          <a:off x="1392828" y="2203934"/>
          <a:ext cx="9325891" cy="9675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Гастроли по регионам со сбором многотысячных демонстраций – </a:t>
          </a:r>
          <a:r>
            <a:rPr lang="ru-RU" sz="2200" b="1" i="1" kern="1200" dirty="0">
              <a:solidFill>
                <a:srgbClr val="1F45F6"/>
              </a:solidFill>
            </a:rPr>
            <a:t>аналогия с «шагающим» по Армении </a:t>
          </a:r>
          <a:r>
            <a:rPr lang="ru-RU" sz="2200" kern="1200" dirty="0" err="1"/>
            <a:t>Н.Пашиняном</a:t>
          </a:r>
          <a:r>
            <a:rPr lang="ru-RU" sz="2200" kern="1200" dirty="0"/>
            <a:t>;</a:t>
          </a:r>
          <a:endParaRPr lang="ru-RU" sz="2200" b="1" kern="1200" dirty="0">
            <a:solidFill>
              <a:srgbClr val="1F45F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21167" y="2232273"/>
        <a:ext cx="7943872" cy="910903"/>
      </dsp:txXfrm>
    </dsp:sp>
    <dsp:sp modelId="{0BB84738-8BD1-4F6E-98B2-47469D934D69}">
      <dsp:nvSpPr>
        <dsp:cNvPr id="0" name=""/>
        <dsp:cNvSpPr/>
      </dsp:nvSpPr>
      <dsp:spPr>
        <a:xfrm>
          <a:off x="2089242" y="3305902"/>
          <a:ext cx="9325891" cy="9675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Всплеск «революционного творчества» (гимны и «песни свободы», граффити, символика и др.) – </a:t>
          </a:r>
          <a:r>
            <a:rPr lang="ru-RU" sz="2200" b="1" i="1" kern="1200" dirty="0">
              <a:solidFill>
                <a:srgbClr val="1F45F6"/>
              </a:solidFill>
            </a:rPr>
            <a:t>аналогия с механикой прихода к власти польской </a:t>
          </a:r>
          <a:r>
            <a:rPr lang="ru-RU" sz="2200" kern="1200" dirty="0"/>
            <a:t>«Солидарности»;</a:t>
          </a:r>
        </a:p>
      </dsp:txBody>
      <dsp:txXfrm>
        <a:off x="2117581" y="3334241"/>
        <a:ext cx="7943872" cy="910903"/>
      </dsp:txXfrm>
    </dsp:sp>
    <dsp:sp modelId="{313D61F3-EB39-46F4-9571-B3BF537B2AEF}">
      <dsp:nvSpPr>
        <dsp:cNvPr id="0" name=""/>
        <dsp:cNvSpPr/>
      </dsp:nvSpPr>
      <dsp:spPr>
        <a:xfrm>
          <a:off x="2785656" y="4407869"/>
          <a:ext cx="9325891" cy="9675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трансформация фейков в мемы – </a:t>
          </a:r>
          <a:r>
            <a:rPr lang="ru-RU" sz="2200" b="1" i="1" kern="1200" dirty="0">
              <a:solidFill>
                <a:srgbClr val="1F45F6"/>
              </a:solidFill>
            </a:rPr>
            <a:t>аналогия с «иракской пробиркой»</a:t>
          </a:r>
          <a:endParaRPr lang="ru-RU" sz="2200" b="1" i="1" kern="1200" dirty="0">
            <a:solidFill>
              <a:srgbClr val="1F45F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13995" y="4436208"/>
        <a:ext cx="7943872" cy="910903"/>
      </dsp:txXfrm>
    </dsp:sp>
    <dsp:sp modelId="{DDBD275A-2CDD-4BDF-9BDA-ACEE14B5B693}">
      <dsp:nvSpPr>
        <dsp:cNvPr id="0" name=""/>
        <dsp:cNvSpPr/>
      </dsp:nvSpPr>
      <dsp:spPr>
        <a:xfrm>
          <a:off x="8696964" y="706871"/>
          <a:ext cx="628927" cy="62892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38473" y="706871"/>
        <a:ext cx="345909" cy="473268"/>
      </dsp:txXfrm>
    </dsp:sp>
    <dsp:sp modelId="{EB634DC1-8FB9-445A-B88A-03702813CACE}">
      <dsp:nvSpPr>
        <dsp:cNvPr id="0" name=""/>
        <dsp:cNvSpPr/>
      </dsp:nvSpPr>
      <dsp:spPr>
        <a:xfrm>
          <a:off x="9393378" y="1808839"/>
          <a:ext cx="628927" cy="62892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>
        <a:off x="9534887" y="1808839"/>
        <a:ext cx="345909" cy="473268"/>
      </dsp:txXfrm>
    </dsp:sp>
    <dsp:sp modelId="{526CABA1-226E-4F90-9A50-C9C28D9368AB}">
      <dsp:nvSpPr>
        <dsp:cNvPr id="0" name=""/>
        <dsp:cNvSpPr/>
      </dsp:nvSpPr>
      <dsp:spPr>
        <a:xfrm>
          <a:off x="10089792" y="2894680"/>
          <a:ext cx="628927" cy="62892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>
        <a:off x="10231301" y="2894680"/>
        <a:ext cx="345909" cy="473268"/>
      </dsp:txXfrm>
    </dsp:sp>
    <dsp:sp modelId="{FF44FFA9-EB3B-4A2F-B848-FDDE7DDD13DB}">
      <dsp:nvSpPr>
        <dsp:cNvPr id="0" name=""/>
        <dsp:cNvSpPr/>
      </dsp:nvSpPr>
      <dsp:spPr>
        <a:xfrm>
          <a:off x="10786206" y="4007398"/>
          <a:ext cx="628927" cy="62892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>
        <a:off x="10927715" y="4007398"/>
        <a:ext cx="345909" cy="473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574D4656-E004-48E3-83F5-AF42374FE902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31"/>
            <a:ext cx="5438140" cy="3908863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705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705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69BA2948-4A9E-4A5D-9497-A7C88C836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090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FAC3CFA2-3F15-BE41-82C5-9F03A49E37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425C17-FBB8-1946-8F52-3C956ACCF09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0472C3FF-F769-9146-B671-510D93D5CD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75E3C50-BB05-F742-BF33-9BF652AB6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>
            <a:extLst>
              <a:ext uri="{FF2B5EF4-FFF2-40B4-BE49-F238E27FC236}">
                <a16:creationId xmlns:a16="http://schemas.microsoft.com/office/drawing/2014/main" id="{BDEE31ED-B036-764C-BEFB-944658CA5B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684213"/>
            <a:ext cx="6083300" cy="3422650"/>
          </a:xfrm>
          <a:ln/>
        </p:spPr>
      </p:sp>
      <p:sp>
        <p:nvSpPr>
          <p:cNvPr id="38914" name="Заметки 2">
            <a:extLst>
              <a:ext uri="{FF2B5EF4-FFF2-40B4-BE49-F238E27FC236}">
                <a16:creationId xmlns:a16="http://schemas.microsoft.com/office/drawing/2014/main" id="{46B72B81-2AC9-5648-B221-1A04E0F23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38915" name="Номер слайда 3">
            <a:extLst>
              <a:ext uri="{FF2B5EF4-FFF2-40B4-BE49-F238E27FC236}">
                <a16:creationId xmlns:a16="http://schemas.microsoft.com/office/drawing/2014/main" id="{EF1D1CB8-9F36-364C-9E95-904100E21C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384" indent="-28437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51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519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752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3FD8E1-1A46-3D45-B4B1-A84FEA56AE58}" type="slidenum">
              <a:rPr lang="ru-RU" altLang="ru-RU" smtClean="0"/>
              <a:pPr/>
              <a:t>14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09598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>
            <a:extLst>
              <a:ext uri="{FF2B5EF4-FFF2-40B4-BE49-F238E27FC236}">
                <a16:creationId xmlns:a16="http://schemas.microsoft.com/office/drawing/2014/main" id="{B5D861AA-9731-6E4E-9E71-1489FF3C19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684213"/>
            <a:ext cx="6083300" cy="3422650"/>
          </a:xfrm>
          <a:ln/>
        </p:spPr>
      </p:sp>
      <p:sp>
        <p:nvSpPr>
          <p:cNvPr id="43010" name="Заметки 2">
            <a:extLst>
              <a:ext uri="{FF2B5EF4-FFF2-40B4-BE49-F238E27FC236}">
                <a16:creationId xmlns:a16="http://schemas.microsoft.com/office/drawing/2014/main" id="{8A62A163-B633-8D40-9E87-B07403EA6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43011" name="Номер слайда 3">
            <a:extLst>
              <a:ext uri="{FF2B5EF4-FFF2-40B4-BE49-F238E27FC236}">
                <a16:creationId xmlns:a16="http://schemas.microsoft.com/office/drawing/2014/main" id="{A656005E-3865-714E-A0D8-5E88B4B4C1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384" indent="-28437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51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519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752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E62AFC-B57C-1F40-8ECD-9372CFEFE2D7}" type="slidenum">
              <a:rPr lang="ru-RU" altLang="ru-RU" smtClean="0"/>
              <a:pPr/>
              <a:t>15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69531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>
            <a:extLst>
              <a:ext uri="{FF2B5EF4-FFF2-40B4-BE49-F238E27FC236}">
                <a16:creationId xmlns:a16="http://schemas.microsoft.com/office/drawing/2014/main" id="{B5D861AA-9731-6E4E-9E71-1489FF3C19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684213"/>
            <a:ext cx="6083300" cy="3422650"/>
          </a:xfrm>
          <a:ln/>
        </p:spPr>
      </p:sp>
      <p:sp>
        <p:nvSpPr>
          <p:cNvPr id="43010" name="Заметки 2">
            <a:extLst>
              <a:ext uri="{FF2B5EF4-FFF2-40B4-BE49-F238E27FC236}">
                <a16:creationId xmlns:a16="http://schemas.microsoft.com/office/drawing/2014/main" id="{8A62A163-B633-8D40-9E87-B07403EA6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43011" name="Номер слайда 3">
            <a:extLst>
              <a:ext uri="{FF2B5EF4-FFF2-40B4-BE49-F238E27FC236}">
                <a16:creationId xmlns:a16="http://schemas.microsoft.com/office/drawing/2014/main" id="{A656005E-3865-714E-A0D8-5E88B4B4C1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384" indent="-28437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51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519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752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E62AFC-B57C-1F40-8ECD-9372CFEFE2D7}" type="slidenum">
              <a:rPr lang="ru-RU" altLang="ru-RU" smtClean="0"/>
              <a:pPr/>
              <a:t>16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86054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>
            <a:extLst>
              <a:ext uri="{FF2B5EF4-FFF2-40B4-BE49-F238E27FC236}">
                <a16:creationId xmlns:a16="http://schemas.microsoft.com/office/drawing/2014/main" id="{D91FE682-AFF1-AB45-A60B-A5917D4AC2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684213"/>
            <a:ext cx="6083300" cy="3422650"/>
          </a:xfrm>
          <a:ln/>
        </p:spPr>
      </p:sp>
      <p:sp>
        <p:nvSpPr>
          <p:cNvPr id="18434" name="Заметки 2">
            <a:extLst>
              <a:ext uri="{FF2B5EF4-FFF2-40B4-BE49-F238E27FC236}">
                <a16:creationId xmlns:a16="http://schemas.microsoft.com/office/drawing/2014/main" id="{F6DD428D-2D32-4E4A-8676-E6284404A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8435" name="Номер слайда 3">
            <a:extLst>
              <a:ext uri="{FF2B5EF4-FFF2-40B4-BE49-F238E27FC236}">
                <a16:creationId xmlns:a16="http://schemas.microsoft.com/office/drawing/2014/main" id="{7C9C6198-89CE-3D4B-ACB9-2242C73610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384" indent="-28437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51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519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752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85FF77-8105-F14F-8F10-69ADB7055449}" type="slidenum">
              <a:rPr lang="ru-RU" altLang="ru-RU" smtClean="0"/>
              <a:pPr/>
              <a:t>17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6802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>
            <a:extLst>
              <a:ext uri="{FF2B5EF4-FFF2-40B4-BE49-F238E27FC236}">
                <a16:creationId xmlns:a16="http://schemas.microsoft.com/office/drawing/2014/main" id="{D91FE682-AFF1-AB45-A60B-A5917D4AC2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684213"/>
            <a:ext cx="6083300" cy="3422650"/>
          </a:xfrm>
          <a:ln/>
        </p:spPr>
      </p:sp>
      <p:sp>
        <p:nvSpPr>
          <p:cNvPr id="18434" name="Заметки 2">
            <a:extLst>
              <a:ext uri="{FF2B5EF4-FFF2-40B4-BE49-F238E27FC236}">
                <a16:creationId xmlns:a16="http://schemas.microsoft.com/office/drawing/2014/main" id="{F6DD428D-2D32-4E4A-8676-E6284404A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8435" name="Номер слайда 3">
            <a:extLst>
              <a:ext uri="{FF2B5EF4-FFF2-40B4-BE49-F238E27FC236}">
                <a16:creationId xmlns:a16="http://schemas.microsoft.com/office/drawing/2014/main" id="{7C9C6198-89CE-3D4B-ACB9-2242C73610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384" indent="-28437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51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519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752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85FF77-8105-F14F-8F10-69ADB7055449}" type="slidenum">
              <a:rPr lang="ru-RU" altLang="ru-RU" smtClean="0"/>
              <a:pPr/>
              <a:t>18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55946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7B647880-67CC-ED46-B094-2FE944A3F1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384" indent="-28437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51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519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752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2F2C8F-A78A-7C47-978B-BAB278369113}" type="slidenum">
              <a:rPr lang="ru-RU" altLang="ru-RU" smtClean="0"/>
              <a:pPr/>
              <a:t>19</a:t>
            </a:fld>
            <a:endParaRPr lang="ru-RU" altLang="ru-RU" dirty="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8995E66A-B5C0-3E44-AA00-51AE858C99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684213"/>
            <a:ext cx="6083300" cy="3422650"/>
          </a:xfrm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253CE886-AE3C-8C41-B438-220FE0DD91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>
            <a:extLst>
              <a:ext uri="{FF2B5EF4-FFF2-40B4-BE49-F238E27FC236}">
                <a16:creationId xmlns:a16="http://schemas.microsoft.com/office/drawing/2014/main" id="{6AC132E3-A3CF-E741-9E7D-E14FCC0BC1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684213"/>
            <a:ext cx="6083300" cy="3422650"/>
          </a:xfrm>
          <a:ln/>
        </p:spPr>
      </p:sp>
      <p:sp>
        <p:nvSpPr>
          <p:cNvPr id="55298" name="Заметки 2">
            <a:extLst>
              <a:ext uri="{FF2B5EF4-FFF2-40B4-BE49-F238E27FC236}">
                <a16:creationId xmlns:a16="http://schemas.microsoft.com/office/drawing/2014/main" id="{C6357027-6F18-284E-8833-5D1C06ED0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55299" name="Номер слайда 3">
            <a:extLst>
              <a:ext uri="{FF2B5EF4-FFF2-40B4-BE49-F238E27FC236}">
                <a16:creationId xmlns:a16="http://schemas.microsoft.com/office/drawing/2014/main" id="{07F2FBB2-2B0D-DA42-B72F-59A78E4CB4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384" indent="-28437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51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519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752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09120F-3BA7-1B47-80C2-A984732ACA1F}" type="slidenum">
              <a:rPr lang="ru-RU" altLang="ru-RU" smtClean="0"/>
              <a:pPr/>
              <a:t>20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>
            <a:extLst>
              <a:ext uri="{FF2B5EF4-FFF2-40B4-BE49-F238E27FC236}">
                <a16:creationId xmlns:a16="http://schemas.microsoft.com/office/drawing/2014/main" id="{2A496BAC-8CAB-0140-A22B-D1268FD5F0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684213"/>
            <a:ext cx="6083300" cy="3422650"/>
          </a:xfrm>
          <a:ln/>
        </p:spPr>
      </p:sp>
      <p:sp>
        <p:nvSpPr>
          <p:cNvPr id="57346" name="Заметки 2">
            <a:extLst>
              <a:ext uri="{FF2B5EF4-FFF2-40B4-BE49-F238E27FC236}">
                <a16:creationId xmlns:a16="http://schemas.microsoft.com/office/drawing/2014/main" id="{DF80C77A-C150-CD41-8F30-960970C27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57347" name="Номер слайда 3">
            <a:extLst>
              <a:ext uri="{FF2B5EF4-FFF2-40B4-BE49-F238E27FC236}">
                <a16:creationId xmlns:a16="http://schemas.microsoft.com/office/drawing/2014/main" id="{D4542627-F4A2-A94C-9DB0-F494721240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384" indent="-28437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51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519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752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51A03B-2A77-EE45-BD8A-BB8C0D3AA3A5}" type="slidenum">
              <a:rPr lang="ru-RU" altLang="ru-RU" smtClean="0"/>
              <a:pPr/>
              <a:t>21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>
            <a:extLst>
              <a:ext uri="{FF2B5EF4-FFF2-40B4-BE49-F238E27FC236}">
                <a16:creationId xmlns:a16="http://schemas.microsoft.com/office/drawing/2014/main" id="{C5095673-E7B6-9F4B-A10C-F10E33C37E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684213"/>
            <a:ext cx="6083300" cy="3422650"/>
          </a:xfrm>
          <a:ln/>
        </p:spPr>
      </p:sp>
      <p:sp>
        <p:nvSpPr>
          <p:cNvPr id="59394" name="Заметки 2">
            <a:extLst>
              <a:ext uri="{FF2B5EF4-FFF2-40B4-BE49-F238E27FC236}">
                <a16:creationId xmlns:a16="http://schemas.microsoft.com/office/drawing/2014/main" id="{5F607411-A724-4E43-8931-CF8810CC6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59395" name="Номер слайда 3">
            <a:extLst>
              <a:ext uri="{FF2B5EF4-FFF2-40B4-BE49-F238E27FC236}">
                <a16:creationId xmlns:a16="http://schemas.microsoft.com/office/drawing/2014/main" id="{40205781-A724-9B46-9131-7292A79076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384" indent="-28437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51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519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752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1308C2-3E45-2148-B4B4-60A405277D52}" type="slidenum">
              <a:rPr lang="ru-RU" altLang="ru-RU" smtClean="0"/>
              <a:pPr/>
              <a:t>22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>
            <a:extLst>
              <a:ext uri="{FF2B5EF4-FFF2-40B4-BE49-F238E27FC236}">
                <a16:creationId xmlns:a16="http://schemas.microsoft.com/office/drawing/2014/main" id="{C5095673-E7B6-9F4B-A10C-F10E33C37E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684213"/>
            <a:ext cx="6083300" cy="3422650"/>
          </a:xfrm>
          <a:ln/>
        </p:spPr>
      </p:sp>
      <p:sp>
        <p:nvSpPr>
          <p:cNvPr id="59394" name="Заметки 2">
            <a:extLst>
              <a:ext uri="{FF2B5EF4-FFF2-40B4-BE49-F238E27FC236}">
                <a16:creationId xmlns:a16="http://schemas.microsoft.com/office/drawing/2014/main" id="{5F607411-A724-4E43-8931-CF8810CC6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59395" name="Номер слайда 3">
            <a:extLst>
              <a:ext uri="{FF2B5EF4-FFF2-40B4-BE49-F238E27FC236}">
                <a16:creationId xmlns:a16="http://schemas.microsoft.com/office/drawing/2014/main" id="{40205781-A724-9B46-9131-7292A79076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384" indent="-28437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51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519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752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1308C2-3E45-2148-B4B4-60A405277D52}" type="slidenum">
              <a:rPr lang="ru-RU" altLang="ru-RU" smtClean="0"/>
              <a:pPr/>
              <a:t>23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09009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>
            <a:extLst>
              <a:ext uri="{FF2B5EF4-FFF2-40B4-BE49-F238E27FC236}">
                <a16:creationId xmlns:a16="http://schemas.microsoft.com/office/drawing/2014/main" id="{BDEE31ED-B036-764C-BEFB-944658CA5B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4" name="Заметки 2">
            <a:extLst>
              <a:ext uri="{FF2B5EF4-FFF2-40B4-BE49-F238E27FC236}">
                <a16:creationId xmlns:a16="http://schemas.microsoft.com/office/drawing/2014/main" id="{46B72B81-2AC9-5648-B221-1A04E0F23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8915" name="Номер слайда 3">
            <a:extLst>
              <a:ext uri="{FF2B5EF4-FFF2-40B4-BE49-F238E27FC236}">
                <a16:creationId xmlns:a16="http://schemas.microsoft.com/office/drawing/2014/main" id="{EF1D1CB8-9F36-364C-9E95-904100E21C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3FD8E1-1A46-3D45-B4B1-A84FEA56AE58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4490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>
            <a:extLst>
              <a:ext uri="{FF2B5EF4-FFF2-40B4-BE49-F238E27FC236}">
                <a16:creationId xmlns:a16="http://schemas.microsoft.com/office/drawing/2014/main" id="{C5095673-E7B6-9F4B-A10C-F10E33C37E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684213"/>
            <a:ext cx="6083300" cy="3422650"/>
          </a:xfrm>
          <a:ln/>
        </p:spPr>
      </p:sp>
      <p:sp>
        <p:nvSpPr>
          <p:cNvPr id="59394" name="Заметки 2">
            <a:extLst>
              <a:ext uri="{FF2B5EF4-FFF2-40B4-BE49-F238E27FC236}">
                <a16:creationId xmlns:a16="http://schemas.microsoft.com/office/drawing/2014/main" id="{5F607411-A724-4E43-8931-CF8810CC6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59395" name="Номер слайда 3">
            <a:extLst>
              <a:ext uri="{FF2B5EF4-FFF2-40B4-BE49-F238E27FC236}">
                <a16:creationId xmlns:a16="http://schemas.microsoft.com/office/drawing/2014/main" id="{40205781-A724-9B46-9131-7292A79076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384" indent="-28437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51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519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752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1308C2-3E45-2148-B4B4-60A405277D52}" type="slidenum">
              <a:rPr lang="ru-RU" altLang="ru-RU" smtClean="0"/>
              <a:pPr/>
              <a:t>24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60952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>
            <a:extLst>
              <a:ext uri="{FF2B5EF4-FFF2-40B4-BE49-F238E27FC236}">
                <a16:creationId xmlns:a16="http://schemas.microsoft.com/office/drawing/2014/main" id="{C5095673-E7B6-9F4B-A10C-F10E33C37E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684213"/>
            <a:ext cx="6083300" cy="3422650"/>
          </a:xfrm>
          <a:ln/>
        </p:spPr>
      </p:sp>
      <p:sp>
        <p:nvSpPr>
          <p:cNvPr id="59394" name="Заметки 2">
            <a:extLst>
              <a:ext uri="{FF2B5EF4-FFF2-40B4-BE49-F238E27FC236}">
                <a16:creationId xmlns:a16="http://schemas.microsoft.com/office/drawing/2014/main" id="{5F607411-A724-4E43-8931-CF8810CC6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59395" name="Номер слайда 3">
            <a:extLst>
              <a:ext uri="{FF2B5EF4-FFF2-40B4-BE49-F238E27FC236}">
                <a16:creationId xmlns:a16="http://schemas.microsoft.com/office/drawing/2014/main" id="{40205781-A724-9B46-9131-7292A79076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384" indent="-28437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51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519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752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1308C2-3E45-2148-B4B4-60A405277D52}" type="slidenum">
              <a:rPr lang="ru-RU" altLang="ru-RU" smtClean="0"/>
              <a:pPr/>
              <a:t>25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005731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7B647880-67CC-ED46-B094-2FE944A3F1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384" indent="-28437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51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519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752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2F2C8F-A78A-7C47-978B-BAB278369113}" type="slidenum">
              <a:rPr lang="ru-RU" altLang="ru-RU" smtClean="0"/>
              <a:pPr/>
              <a:t>26</a:t>
            </a:fld>
            <a:endParaRPr lang="ru-RU" altLang="ru-RU" dirty="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8995E66A-B5C0-3E44-AA00-51AE858C99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684213"/>
            <a:ext cx="6083300" cy="3422650"/>
          </a:xfrm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253CE886-AE3C-8C41-B438-220FE0DD91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5592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7B647880-67CC-ED46-B094-2FE944A3F1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384" indent="-28437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51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519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752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2F2C8F-A78A-7C47-978B-BAB278369113}" type="slidenum">
              <a:rPr lang="ru-RU" altLang="ru-RU" smtClean="0"/>
              <a:pPr/>
              <a:t>28</a:t>
            </a:fld>
            <a:endParaRPr lang="ru-RU" altLang="ru-RU" dirty="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8995E66A-B5C0-3E44-AA00-51AE858C99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684213"/>
            <a:ext cx="6083300" cy="3422650"/>
          </a:xfrm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253CE886-AE3C-8C41-B438-220FE0DD91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5399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7B647880-67CC-ED46-B094-2FE944A3F1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384" indent="-28437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51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519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752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2F2C8F-A78A-7C47-978B-BAB278369113}" type="slidenum">
              <a:rPr lang="ru-RU" altLang="ru-RU" smtClean="0"/>
              <a:pPr/>
              <a:t>29</a:t>
            </a:fld>
            <a:endParaRPr lang="ru-RU" altLang="ru-RU" dirty="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8995E66A-B5C0-3E44-AA00-51AE858C99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684213"/>
            <a:ext cx="6083300" cy="3422650"/>
          </a:xfrm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253CE886-AE3C-8C41-B438-220FE0DD91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8887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7B647880-67CC-ED46-B094-2FE944A3F1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384" indent="-28437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51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519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752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2F2C8F-A78A-7C47-978B-BAB278369113}" type="slidenum">
              <a:rPr lang="ru-RU" altLang="ru-RU" smtClean="0"/>
              <a:pPr/>
              <a:t>30</a:t>
            </a:fld>
            <a:endParaRPr lang="ru-RU" altLang="ru-RU" dirty="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8995E66A-B5C0-3E44-AA00-51AE858C99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684213"/>
            <a:ext cx="6083300" cy="3422650"/>
          </a:xfrm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253CE886-AE3C-8C41-B438-220FE0DD91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251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7B647880-67CC-ED46-B094-2FE944A3F1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384" indent="-28437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51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519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752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2F2C8F-A78A-7C47-978B-BAB278369113}" type="slidenum">
              <a:rPr lang="ru-RU" altLang="ru-RU" smtClean="0"/>
              <a:pPr/>
              <a:t>31</a:t>
            </a:fld>
            <a:endParaRPr lang="ru-RU" altLang="ru-RU" dirty="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8995E66A-B5C0-3E44-AA00-51AE858C99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684213"/>
            <a:ext cx="6083300" cy="3422650"/>
          </a:xfrm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253CE886-AE3C-8C41-B438-220FE0DD91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1472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7B647880-67CC-ED46-B094-2FE944A3F1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384" indent="-28437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51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519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752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2F2C8F-A78A-7C47-978B-BAB278369113}" type="slidenum">
              <a:rPr lang="ru-RU" altLang="ru-RU" smtClean="0"/>
              <a:pPr/>
              <a:t>32</a:t>
            </a:fld>
            <a:endParaRPr lang="ru-RU" altLang="ru-RU" dirty="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8995E66A-B5C0-3E44-AA00-51AE858C99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684213"/>
            <a:ext cx="6083300" cy="3422650"/>
          </a:xfrm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253CE886-AE3C-8C41-B438-220FE0DD91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5859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7B647880-67CC-ED46-B094-2FE944A3F1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384" indent="-28437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51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519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752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2F2C8F-A78A-7C47-978B-BAB278369113}" type="slidenum">
              <a:rPr lang="ru-RU" altLang="ru-RU" smtClean="0"/>
              <a:pPr/>
              <a:t>33</a:t>
            </a:fld>
            <a:endParaRPr lang="ru-RU" altLang="ru-RU" dirty="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8995E66A-B5C0-3E44-AA00-51AE858C99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684213"/>
            <a:ext cx="6083300" cy="3422650"/>
          </a:xfrm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253CE886-AE3C-8C41-B438-220FE0DD91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3407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7B647880-67CC-ED46-B094-2FE944A3F1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384" indent="-28437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51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519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752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2F2C8F-A78A-7C47-978B-BAB278369113}" type="slidenum">
              <a:rPr lang="ru-RU" altLang="ru-RU" smtClean="0"/>
              <a:pPr/>
              <a:t>34</a:t>
            </a:fld>
            <a:endParaRPr lang="ru-RU" altLang="ru-RU" dirty="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8995E66A-B5C0-3E44-AA00-51AE858C99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684213"/>
            <a:ext cx="6083300" cy="3422650"/>
          </a:xfrm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253CE886-AE3C-8C41-B438-220FE0DD91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408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>
            <a:extLst>
              <a:ext uri="{FF2B5EF4-FFF2-40B4-BE49-F238E27FC236}">
                <a16:creationId xmlns:a16="http://schemas.microsoft.com/office/drawing/2014/main" id="{6169E6AA-07C7-C741-8C14-1D019DDC55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684213"/>
            <a:ext cx="6083300" cy="3422650"/>
          </a:xfrm>
          <a:ln/>
        </p:spPr>
      </p:sp>
      <p:sp>
        <p:nvSpPr>
          <p:cNvPr id="49154" name="Заметки 2">
            <a:extLst>
              <a:ext uri="{FF2B5EF4-FFF2-40B4-BE49-F238E27FC236}">
                <a16:creationId xmlns:a16="http://schemas.microsoft.com/office/drawing/2014/main" id="{FFB0A07F-5F9A-F44B-925D-9C449088A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49155" name="Номер слайда 3">
            <a:extLst>
              <a:ext uri="{FF2B5EF4-FFF2-40B4-BE49-F238E27FC236}">
                <a16:creationId xmlns:a16="http://schemas.microsoft.com/office/drawing/2014/main" id="{EF31CA0B-0FAF-E74E-97F0-58CB7F2CCB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384" indent="-28437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51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519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752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C24D25-EF67-DB47-97BC-CED596A1E5D7}" type="slidenum">
              <a:rPr lang="ru-RU" altLang="ru-RU" smtClean="0"/>
              <a:pPr/>
              <a:t>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244394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5088" y="742950"/>
            <a:ext cx="6608762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CB744-D8AA-41CE-91E7-FF434637C761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024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5088" y="742950"/>
            <a:ext cx="6608762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CB744-D8AA-41CE-91E7-FF434637C761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1164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5088" y="742950"/>
            <a:ext cx="6608762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CB744-D8AA-41CE-91E7-FF434637C761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8034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5088" y="742950"/>
            <a:ext cx="6608762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CB744-D8AA-41CE-91E7-FF434637C761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6824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5088" y="742950"/>
            <a:ext cx="6608762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CB744-D8AA-41CE-91E7-FF434637C761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2428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5088" y="742950"/>
            <a:ext cx="6608762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CB744-D8AA-41CE-91E7-FF434637C761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9805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5088" y="742950"/>
            <a:ext cx="6608762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CB744-D8AA-41CE-91E7-FF434637C761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7976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5088" y="742950"/>
            <a:ext cx="6608762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CB744-D8AA-41CE-91E7-FF434637C761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2884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5088" y="742950"/>
            <a:ext cx="6608762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CB744-D8AA-41CE-91E7-FF434637C761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357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5088" y="742950"/>
            <a:ext cx="6608762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CB744-D8AA-41CE-91E7-FF434637C761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251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>
            <a:extLst>
              <a:ext uri="{FF2B5EF4-FFF2-40B4-BE49-F238E27FC236}">
                <a16:creationId xmlns:a16="http://schemas.microsoft.com/office/drawing/2014/main" id="{0C358AB7-F72B-9845-A700-6EBC3D472A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684213"/>
            <a:ext cx="6083300" cy="3422650"/>
          </a:xfrm>
          <a:ln/>
        </p:spPr>
      </p:sp>
      <p:sp>
        <p:nvSpPr>
          <p:cNvPr id="51202" name="Заметки 2">
            <a:extLst>
              <a:ext uri="{FF2B5EF4-FFF2-40B4-BE49-F238E27FC236}">
                <a16:creationId xmlns:a16="http://schemas.microsoft.com/office/drawing/2014/main" id="{C4E3DF81-FDD4-E641-9FE3-5C68DD50E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51203" name="Номер слайда 3">
            <a:extLst>
              <a:ext uri="{FF2B5EF4-FFF2-40B4-BE49-F238E27FC236}">
                <a16:creationId xmlns:a16="http://schemas.microsoft.com/office/drawing/2014/main" id="{A34A86E3-D583-094B-8CC9-3F3F05DF42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384" indent="-28437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51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519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752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0CAF4C-0013-F546-901F-FFCBBF8EE251}" type="slidenum">
              <a:rPr lang="ru-RU" altLang="ru-RU" smtClean="0"/>
              <a:pPr/>
              <a:t>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903536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4D746D-56AC-C844-9D63-BF79EBC82D3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1764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4D746D-56AC-C844-9D63-BF79EBC82D3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5803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4D746D-56AC-C844-9D63-BF79EBC82D3E}" type="slidenum">
              <a:rPr lang="ru-RU" altLang="ru-RU" smtClean="0"/>
              <a:pPr>
                <a:defRPr/>
              </a:pPr>
              <a:t>49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72384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>
            <a:extLst>
              <a:ext uri="{FF2B5EF4-FFF2-40B4-BE49-F238E27FC236}">
                <a16:creationId xmlns:a16="http://schemas.microsoft.com/office/drawing/2014/main" id="{BDEE31ED-B036-764C-BEFB-944658CA5B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4" name="Заметки 2">
            <a:extLst>
              <a:ext uri="{FF2B5EF4-FFF2-40B4-BE49-F238E27FC236}">
                <a16:creationId xmlns:a16="http://schemas.microsoft.com/office/drawing/2014/main" id="{46B72B81-2AC9-5648-B221-1A04E0F23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38915" name="Номер слайда 3">
            <a:extLst>
              <a:ext uri="{FF2B5EF4-FFF2-40B4-BE49-F238E27FC236}">
                <a16:creationId xmlns:a16="http://schemas.microsoft.com/office/drawing/2014/main" id="{EF1D1CB8-9F36-364C-9E95-904100E21C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3FD8E1-1A46-3D45-B4B1-A84FEA56AE58}" type="slidenum">
              <a:rPr lang="ru-RU" altLang="ru-RU" smtClean="0"/>
              <a:pPr/>
              <a:t>50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>
            <a:extLst>
              <a:ext uri="{FF2B5EF4-FFF2-40B4-BE49-F238E27FC236}">
                <a16:creationId xmlns:a16="http://schemas.microsoft.com/office/drawing/2014/main" id="{BDEE31ED-B036-764C-BEFB-944658CA5B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4" name="Заметки 2">
            <a:extLst>
              <a:ext uri="{FF2B5EF4-FFF2-40B4-BE49-F238E27FC236}">
                <a16:creationId xmlns:a16="http://schemas.microsoft.com/office/drawing/2014/main" id="{46B72B81-2AC9-5648-B221-1A04E0F23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38915" name="Номер слайда 3">
            <a:extLst>
              <a:ext uri="{FF2B5EF4-FFF2-40B4-BE49-F238E27FC236}">
                <a16:creationId xmlns:a16="http://schemas.microsoft.com/office/drawing/2014/main" id="{EF1D1CB8-9F36-364C-9E95-904100E21C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3FD8E1-1A46-3D45-B4B1-A84FEA56AE58}" type="slidenum">
              <a:rPr lang="ru-RU" altLang="ru-RU" smtClean="0"/>
              <a:pPr/>
              <a:t>51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331812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>
            <a:extLst>
              <a:ext uri="{FF2B5EF4-FFF2-40B4-BE49-F238E27FC236}">
                <a16:creationId xmlns:a16="http://schemas.microsoft.com/office/drawing/2014/main" id="{BDEE31ED-B036-764C-BEFB-944658CA5B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4" name="Заметки 2">
            <a:extLst>
              <a:ext uri="{FF2B5EF4-FFF2-40B4-BE49-F238E27FC236}">
                <a16:creationId xmlns:a16="http://schemas.microsoft.com/office/drawing/2014/main" id="{46B72B81-2AC9-5648-B221-1A04E0F23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38915" name="Номер слайда 3">
            <a:extLst>
              <a:ext uri="{FF2B5EF4-FFF2-40B4-BE49-F238E27FC236}">
                <a16:creationId xmlns:a16="http://schemas.microsoft.com/office/drawing/2014/main" id="{EF1D1CB8-9F36-364C-9E95-904100E21C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3FD8E1-1A46-3D45-B4B1-A84FEA56AE58}" type="slidenum">
              <a:rPr lang="ru-RU" altLang="ru-RU" smtClean="0"/>
              <a:pPr/>
              <a:t>52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732403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4D746D-56AC-C844-9D63-BF79EBC82D3E}" type="slidenum">
              <a:rPr lang="ru-RU" altLang="ru-RU" smtClean="0"/>
              <a:pPr>
                <a:defRPr/>
              </a:pPr>
              <a:t>53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99575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>
            <a:extLst>
              <a:ext uri="{FF2B5EF4-FFF2-40B4-BE49-F238E27FC236}">
                <a16:creationId xmlns:a16="http://schemas.microsoft.com/office/drawing/2014/main" id="{D91FE682-AFF1-AB45-A60B-A5917D4AC2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4" name="Заметки 2">
            <a:extLst>
              <a:ext uri="{FF2B5EF4-FFF2-40B4-BE49-F238E27FC236}">
                <a16:creationId xmlns:a16="http://schemas.microsoft.com/office/drawing/2014/main" id="{F6DD428D-2D32-4E4A-8676-E6284404A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8435" name="Номер слайда 3">
            <a:extLst>
              <a:ext uri="{FF2B5EF4-FFF2-40B4-BE49-F238E27FC236}">
                <a16:creationId xmlns:a16="http://schemas.microsoft.com/office/drawing/2014/main" id="{7C9C6198-89CE-3D4B-ACB9-2242C73610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85FF77-8105-F14F-8F10-69ADB7055449}" type="slidenum">
              <a:rPr lang="ru-RU" altLang="ru-RU" smtClean="0"/>
              <a:pPr/>
              <a:t>54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1785568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4D746D-56AC-C844-9D63-BF79EBC82D3E}" type="slidenum">
              <a:rPr lang="ru-RU" altLang="ru-RU" smtClean="0"/>
              <a:pPr>
                <a:defRPr/>
              </a:pPr>
              <a:t>57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908242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>
            <a:extLst>
              <a:ext uri="{FF2B5EF4-FFF2-40B4-BE49-F238E27FC236}">
                <a16:creationId xmlns:a16="http://schemas.microsoft.com/office/drawing/2014/main" id="{D91FE682-AFF1-AB45-A60B-A5917D4AC2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4" name="Заметки 2">
            <a:extLst>
              <a:ext uri="{FF2B5EF4-FFF2-40B4-BE49-F238E27FC236}">
                <a16:creationId xmlns:a16="http://schemas.microsoft.com/office/drawing/2014/main" id="{F6DD428D-2D32-4E4A-8676-E6284404A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8435" name="Номер слайда 3">
            <a:extLst>
              <a:ext uri="{FF2B5EF4-FFF2-40B4-BE49-F238E27FC236}">
                <a16:creationId xmlns:a16="http://schemas.microsoft.com/office/drawing/2014/main" id="{7C9C6198-89CE-3D4B-ACB9-2242C73610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85FF77-8105-F14F-8F10-69ADB7055449}" type="slidenum">
              <a:rPr lang="ru-RU" altLang="ru-RU" smtClean="0"/>
              <a:pPr/>
              <a:t>58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59043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>
            <a:extLst>
              <a:ext uri="{FF2B5EF4-FFF2-40B4-BE49-F238E27FC236}">
                <a16:creationId xmlns:a16="http://schemas.microsoft.com/office/drawing/2014/main" id="{BDEE31ED-B036-764C-BEFB-944658CA5B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684213"/>
            <a:ext cx="6083300" cy="3422650"/>
          </a:xfrm>
          <a:ln/>
        </p:spPr>
      </p:sp>
      <p:sp>
        <p:nvSpPr>
          <p:cNvPr id="38914" name="Заметки 2">
            <a:extLst>
              <a:ext uri="{FF2B5EF4-FFF2-40B4-BE49-F238E27FC236}">
                <a16:creationId xmlns:a16="http://schemas.microsoft.com/office/drawing/2014/main" id="{46B72B81-2AC9-5648-B221-1A04E0F23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38915" name="Номер слайда 3">
            <a:extLst>
              <a:ext uri="{FF2B5EF4-FFF2-40B4-BE49-F238E27FC236}">
                <a16:creationId xmlns:a16="http://schemas.microsoft.com/office/drawing/2014/main" id="{EF1D1CB8-9F36-364C-9E95-904100E21C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384" indent="-28437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51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519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752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3FD8E1-1A46-3D45-B4B1-A84FEA56AE58}" type="slidenum">
              <a:rPr lang="ru-RU" altLang="ru-RU" smtClean="0"/>
              <a:pPr/>
              <a:t>9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4D746D-56AC-C844-9D63-BF79EBC82D3E}" type="slidenum">
              <a:rPr lang="ru-RU" altLang="ru-RU" smtClean="0"/>
              <a:pPr>
                <a:defRPr/>
              </a:pPr>
              <a:t>59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97463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>
            <a:extLst>
              <a:ext uri="{FF2B5EF4-FFF2-40B4-BE49-F238E27FC236}">
                <a16:creationId xmlns:a16="http://schemas.microsoft.com/office/drawing/2014/main" id="{D91FE682-AFF1-AB45-A60B-A5917D4AC2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4" name="Заметки 2">
            <a:extLst>
              <a:ext uri="{FF2B5EF4-FFF2-40B4-BE49-F238E27FC236}">
                <a16:creationId xmlns:a16="http://schemas.microsoft.com/office/drawing/2014/main" id="{F6DD428D-2D32-4E4A-8676-E6284404A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8435" name="Номер слайда 3">
            <a:extLst>
              <a:ext uri="{FF2B5EF4-FFF2-40B4-BE49-F238E27FC236}">
                <a16:creationId xmlns:a16="http://schemas.microsoft.com/office/drawing/2014/main" id="{7C9C6198-89CE-3D4B-ACB9-2242C73610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85FF77-8105-F14F-8F10-69ADB7055449}" type="slidenum">
              <a:rPr lang="ru-RU" altLang="ru-RU" smtClean="0"/>
              <a:pPr/>
              <a:t>60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5726631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4D746D-56AC-C844-9D63-BF79EBC82D3E}" type="slidenum">
              <a:rPr lang="ru-RU" altLang="ru-RU" smtClean="0"/>
              <a:pPr>
                <a:defRPr/>
              </a:pPr>
              <a:t>61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70146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>
            <a:extLst>
              <a:ext uri="{FF2B5EF4-FFF2-40B4-BE49-F238E27FC236}">
                <a16:creationId xmlns:a16="http://schemas.microsoft.com/office/drawing/2014/main" id="{B5D861AA-9731-6E4E-9E71-1489FF3C19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0" name="Заметки 2">
            <a:extLst>
              <a:ext uri="{FF2B5EF4-FFF2-40B4-BE49-F238E27FC236}">
                <a16:creationId xmlns:a16="http://schemas.microsoft.com/office/drawing/2014/main" id="{8A62A163-B633-8D40-9E87-B07403EA6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43011" name="Номер слайда 3">
            <a:extLst>
              <a:ext uri="{FF2B5EF4-FFF2-40B4-BE49-F238E27FC236}">
                <a16:creationId xmlns:a16="http://schemas.microsoft.com/office/drawing/2014/main" id="{A656005E-3865-714E-A0D8-5E88B4B4C1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E62AFC-B57C-1F40-8ECD-9372CFEFE2D7}" type="slidenum">
              <a:rPr lang="ru-RU" altLang="ru-RU" smtClean="0"/>
              <a:pPr/>
              <a:t>62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6953123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4D746D-56AC-C844-9D63-BF79EBC82D3E}" type="slidenum">
              <a:rPr lang="ru-RU" altLang="ru-RU" smtClean="0"/>
              <a:pPr>
                <a:defRPr/>
              </a:pPr>
              <a:t>63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31045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4D746D-56AC-C844-9D63-BF79EBC82D3E}" type="slidenum">
              <a:rPr lang="ru-RU" altLang="ru-RU" smtClean="0"/>
              <a:pPr>
                <a:defRPr/>
              </a:pPr>
              <a:t>65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105772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4D746D-56AC-C844-9D63-BF79EBC82D3E}" type="slidenum">
              <a:rPr lang="ru-RU" altLang="ru-RU" smtClean="0"/>
              <a:pPr>
                <a:defRPr/>
              </a:pPr>
              <a:t>67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764482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4D746D-56AC-C844-9D63-BF79EBC82D3E}" type="slidenum">
              <a:rPr lang="ru-RU" altLang="ru-RU" smtClean="0"/>
              <a:pPr>
                <a:defRPr/>
              </a:pPr>
              <a:t>68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451335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4D746D-56AC-C844-9D63-BF79EBC82D3E}" type="slidenum">
              <a:rPr lang="ru-RU" altLang="ru-RU" smtClean="0"/>
              <a:pPr>
                <a:defRPr/>
              </a:pPr>
              <a:t>69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128671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Образ слайда 1">
            <a:extLst>
              <a:ext uri="{FF2B5EF4-FFF2-40B4-BE49-F238E27FC236}">
                <a16:creationId xmlns:a16="http://schemas.microsoft.com/office/drawing/2014/main" id="{380CC3E1-E3BD-2842-93EE-C6D5349942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684213"/>
            <a:ext cx="6083300" cy="3422650"/>
          </a:xfrm>
          <a:ln/>
        </p:spPr>
      </p:sp>
      <p:sp>
        <p:nvSpPr>
          <p:cNvPr id="69634" name="Заметки 2">
            <a:extLst>
              <a:ext uri="{FF2B5EF4-FFF2-40B4-BE49-F238E27FC236}">
                <a16:creationId xmlns:a16="http://schemas.microsoft.com/office/drawing/2014/main" id="{26465268-14D8-494F-90C6-9FEF5DC8A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69635" name="Номер слайда 3">
            <a:extLst>
              <a:ext uri="{FF2B5EF4-FFF2-40B4-BE49-F238E27FC236}">
                <a16:creationId xmlns:a16="http://schemas.microsoft.com/office/drawing/2014/main" id="{3F80A203-F6D1-DD4B-A23D-6114E9BDFC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384" indent="-28437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51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519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752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8B67F1-8646-9045-803B-C762374CFC5E}" type="slidenum">
              <a:rPr lang="ru-RU" altLang="ru-RU" smtClean="0"/>
              <a:pPr/>
              <a:t>70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89978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>
            <a:extLst>
              <a:ext uri="{FF2B5EF4-FFF2-40B4-BE49-F238E27FC236}">
                <a16:creationId xmlns:a16="http://schemas.microsoft.com/office/drawing/2014/main" id="{BDEE31ED-B036-764C-BEFB-944658CA5B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684213"/>
            <a:ext cx="6083300" cy="3422650"/>
          </a:xfrm>
          <a:ln/>
        </p:spPr>
      </p:sp>
      <p:sp>
        <p:nvSpPr>
          <p:cNvPr id="38914" name="Заметки 2">
            <a:extLst>
              <a:ext uri="{FF2B5EF4-FFF2-40B4-BE49-F238E27FC236}">
                <a16:creationId xmlns:a16="http://schemas.microsoft.com/office/drawing/2014/main" id="{46B72B81-2AC9-5648-B221-1A04E0F23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38915" name="Номер слайда 3">
            <a:extLst>
              <a:ext uri="{FF2B5EF4-FFF2-40B4-BE49-F238E27FC236}">
                <a16:creationId xmlns:a16="http://schemas.microsoft.com/office/drawing/2014/main" id="{EF1D1CB8-9F36-364C-9E95-904100E21C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384" indent="-28437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51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519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752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3FD8E1-1A46-3D45-B4B1-A84FEA56AE58}" type="slidenum">
              <a:rPr lang="ru-RU" altLang="ru-RU" smtClean="0"/>
              <a:pPr/>
              <a:t>10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33181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>
            <a:extLst>
              <a:ext uri="{FF2B5EF4-FFF2-40B4-BE49-F238E27FC236}">
                <a16:creationId xmlns:a16="http://schemas.microsoft.com/office/drawing/2014/main" id="{BDEE31ED-B036-764C-BEFB-944658CA5B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684213"/>
            <a:ext cx="6083300" cy="3422650"/>
          </a:xfrm>
          <a:ln/>
        </p:spPr>
      </p:sp>
      <p:sp>
        <p:nvSpPr>
          <p:cNvPr id="38914" name="Заметки 2">
            <a:extLst>
              <a:ext uri="{FF2B5EF4-FFF2-40B4-BE49-F238E27FC236}">
                <a16:creationId xmlns:a16="http://schemas.microsoft.com/office/drawing/2014/main" id="{46B72B81-2AC9-5648-B221-1A04E0F23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38915" name="Номер слайда 3">
            <a:extLst>
              <a:ext uri="{FF2B5EF4-FFF2-40B4-BE49-F238E27FC236}">
                <a16:creationId xmlns:a16="http://schemas.microsoft.com/office/drawing/2014/main" id="{EF1D1CB8-9F36-364C-9E95-904100E21C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384" indent="-28437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51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519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752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3FD8E1-1A46-3D45-B4B1-A84FEA56AE58}" type="slidenum">
              <a:rPr lang="ru-RU" altLang="ru-RU" smtClean="0"/>
              <a:pPr/>
              <a:t>11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99384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>
            <a:extLst>
              <a:ext uri="{FF2B5EF4-FFF2-40B4-BE49-F238E27FC236}">
                <a16:creationId xmlns:a16="http://schemas.microsoft.com/office/drawing/2014/main" id="{BDEE31ED-B036-764C-BEFB-944658CA5B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684213"/>
            <a:ext cx="6083300" cy="3422650"/>
          </a:xfrm>
          <a:ln/>
        </p:spPr>
      </p:sp>
      <p:sp>
        <p:nvSpPr>
          <p:cNvPr id="38914" name="Заметки 2">
            <a:extLst>
              <a:ext uri="{FF2B5EF4-FFF2-40B4-BE49-F238E27FC236}">
                <a16:creationId xmlns:a16="http://schemas.microsoft.com/office/drawing/2014/main" id="{46B72B81-2AC9-5648-B221-1A04E0F23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38915" name="Номер слайда 3">
            <a:extLst>
              <a:ext uri="{FF2B5EF4-FFF2-40B4-BE49-F238E27FC236}">
                <a16:creationId xmlns:a16="http://schemas.microsoft.com/office/drawing/2014/main" id="{EF1D1CB8-9F36-364C-9E95-904100E21C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384" indent="-28437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51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519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752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3FD8E1-1A46-3D45-B4B1-A84FEA56AE58}" type="slidenum">
              <a:rPr lang="ru-RU" altLang="ru-RU" smtClean="0"/>
              <a:pPr/>
              <a:t>12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87511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>
            <a:extLst>
              <a:ext uri="{FF2B5EF4-FFF2-40B4-BE49-F238E27FC236}">
                <a16:creationId xmlns:a16="http://schemas.microsoft.com/office/drawing/2014/main" id="{BDEE31ED-B036-764C-BEFB-944658CA5B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7188" y="684213"/>
            <a:ext cx="6083300" cy="3422650"/>
          </a:xfrm>
          <a:ln/>
        </p:spPr>
      </p:sp>
      <p:sp>
        <p:nvSpPr>
          <p:cNvPr id="38914" name="Заметки 2">
            <a:extLst>
              <a:ext uri="{FF2B5EF4-FFF2-40B4-BE49-F238E27FC236}">
                <a16:creationId xmlns:a16="http://schemas.microsoft.com/office/drawing/2014/main" id="{46B72B81-2AC9-5648-B221-1A04E0F23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38915" name="Номер слайда 3">
            <a:extLst>
              <a:ext uri="{FF2B5EF4-FFF2-40B4-BE49-F238E27FC236}">
                <a16:creationId xmlns:a16="http://schemas.microsoft.com/office/drawing/2014/main" id="{EF1D1CB8-9F36-364C-9E95-904100E21C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384" indent="-28437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51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519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752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3FD8E1-1A46-3D45-B4B1-A84FEA56AE58}" type="slidenum">
              <a:rPr lang="ru-RU" altLang="ru-RU" smtClean="0"/>
              <a:pPr/>
              <a:t>13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74377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EC75-E42E-4271-AFE6-36D45AEAAB8F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60B3-73B3-4248-848C-9708582B3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63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EC75-E42E-4271-AFE6-36D45AEAAB8F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60B3-73B3-4248-848C-9708582B3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61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EC75-E42E-4271-AFE6-36D45AEAAB8F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60B3-73B3-4248-848C-9708582B3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525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085CDF-CCC0-B844-87A9-04D7324A2FA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8012E-25CE-5E4C-A08B-3FBD134B40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3505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83DA88-8B59-E943-8985-DD515D20403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979F6-1814-C744-A1B4-96C7B2A98D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4973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A9C240-DADF-A441-9600-047442A6993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C040E-C018-C04B-921D-AFF5E5EE03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6188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765176"/>
            <a:ext cx="5384800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765176"/>
            <a:ext cx="5384800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0DBE04-33F8-BB45-8BEB-8738F7CE57F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48FA3-9267-BA4D-959D-6E85196F6D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2727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8E430B7-38D5-D440-86DB-1600E486E63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70A43-0A4D-1844-9E93-D9608EF1C5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3940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035016-CCC2-974E-BEE2-B6ED82C03CB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A9998-543B-FD4C-9FC6-D8C74557EB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5030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F1DEDB3-8C70-FB4E-9147-0D927C95250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06AF5-D97D-9A40-8EAE-01DB41F188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6249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2C6B4B-4B8C-5543-95D4-FC232C67015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BEFD0-8AB3-524B-B228-44D7062AE2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094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EC75-E42E-4271-AFE6-36D45AEAAB8F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60B3-73B3-4248-848C-9708582B3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184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0B4571-7B7D-114A-85CC-EAD96C4F953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D53EC-A453-2245-8613-67AA02CC77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4533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9B5A5B-5C7B-494D-B6B3-5C7C4821C6F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FC2E1-A5B0-E742-829E-E3FF5DE75E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815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115888"/>
            <a:ext cx="2743200" cy="62658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5888"/>
            <a:ext cx="8026400" cy="62658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485FB6-614E-CC4D-A5B8-287525114DF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2F3B6-F3F5-AA45-A25C-33ED1066F1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0838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EC75-E42E-4271-AFE6-36D45AEAAB8F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60B3-73B3-4248-848C-9708582B3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302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EC75-E42E-4271-AFE6-36D45AEAAB8F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60B3-73B3-4248-848C-9708582B3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01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EC75-E42E-4271-AFE6-36D45AEAAB8F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60B3-73B3-4248-848C-9708582B3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43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EC75-E42E-4271-AFE6-36D45AEAAB8F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60B3-73B3-4248-848C-9708582B3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43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EC75-E42E-4271-AFE6-36D45AEAAB8F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60B3-73B3-4248-848C-9708582B3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69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EC75-E42E-4271-AFE6-36D45AEAAB8F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60B3-73B3-4248-848C-9708582B3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43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EC75-E42E-4271-AFE6-36D45AEAAB8F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060B3-73B3-4248-848C-9708582B3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27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EEC75-E42E-4271-AFE6-36D45AEAAB8F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060B3-73B3-4248-848C-9708582B3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53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5746037-328C-0948-8558-ABA927235E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15888"/>
            <a:ext cx="109728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D62378C-C338-6F4E-9043-3E13DA87A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765176"/>
            <a:ext cx="109728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F4FC3A02-0DF3-2640-97B1-62A1C3F87E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53189"/>
            <a:ext cx="28448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>
              <a:defRPr/>
            </a:pPr>
            <a:fld id="{6622D22A-772D-DB4E-9B2E-A0DD760A83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29" name="Line 5">
            <a:extLst>
              <a:ext uri="{FF2B5EF4-FFF2-40B4-BE49-F238E27FC236}">
                <a16:creationId xmlns:a16="http://schemas.microsoft.com/office/drawing/2014/main" id="{CC65792B-F181-5E44-81CF-F38DB96D54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18" y="6453188"/>
            <a:ext cx="10943167" cy="0"/>
          </a:xfrm>
          <a:prstGeom prst="line">
            <a:avLst/>
          </a:prstGeom>
          <a:noFill/>
          <a:ln w="25400">
            <a:solidFill>
              <a:srgbClr val="A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3BD8965B-E49D-B248-867C-3B25AB84167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418" y="692150"/>
            <a:ext cx="10943167" cy="0"/>
          </a:xfrm>
          <a:prstGeom prst="line">
            <a:avLst/>
          </a:prstGeom>
          <a:noFill/>
          <a:ln w="25400">
            <a:solidFill>
              <a:srgbClr val="A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F639856C-4237-1A49-896A-47C1AFFE2A0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24418" y="6453188"/>
            <a:ext cx="10943167" cy="0"/>
          </a:xfrm>
          <a:prstGeom prst="line">
            <a:avLst/>
          </a:prstGeom>
          <a:noFill/>
          <a:ln w="25400">
            <a:solidFill>
              <a:srgbClr val="A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21F88C1B-0DE7-7A40-92F2-8C92FE92D66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24418" y="692150"/>
            <a:ext cx="10943167" cy="0"/>
          </a:xfrm>
          <a:prstGeom prst="line">
            <a:avLst/>
          </a:prstGeom>
          <a:noFill/>
          <a:ln w="25400">
            <a:solidFill>
              <a:srgbClr val="A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84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Montserrat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Montserrat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Montserrat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Montserrat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7" Target="../media/image15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14.jpg" Type="http://schemas.openxmlformats.org/officeDocument/2006/relationships/image"/><Relationship Id="rId5" Target="../media/image5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8" Target="../media/image18.jpeg" Type="http://schemas.openxmlformats.org/officeDocument/2006/relationships/image"/><Relationship Id="rId3" Target="../media/image3.png" Type="http://schemas.openxmlformats.org/officeDocument/2006/relationships/image"/><Relationship Id="rId7" Target="../media/image17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16.jpeg" Type="http://schemas.openxmlformats.org/officeDocument/2006/relationships/image"/><Relationship Id="rId5" Target="../media/image5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7" Target="../media/image20.pn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19.jpeg" Type="http://schemas.openxmlformats.org/officeDocument/2006/relationships/image"/><Relationship Id="rId5" Target="../media/image5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21.jpeg" Type="http://schemas.openxmlformats.org/officeDocument/2006/relationships/image"/><Relationship Id="rId5" Target="../media/image5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7" Target="../media/image23.jpe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22.jpeg" Type="http://schemas.openxmlformats.org/officeDocument/2006/relationships/image"/><Relationship Id="rId5" Target="../media/image5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7" Target="../media/image25.jpe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24.jpg" Type="http://schemas.openxmlformats.org/officeDocument/2006/relationships/image"/><Relationship Id="rId5" Target="../media/image5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7" Target="../media/image7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2.xml" Type="http://schemas.openxmlformats.org/officeDocument/2006/relationships/slideLayout"/><Relationship Id="rId6" Target="../media/image6.jpeg" Type="http://schemas.openxmlformats.org/officeDocument/2006/relationships/image"/><Relationship Id="rId5" Target="../media/image5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 ?><Relationships xmlns="http://schemas.openxmlformats.org/package/2006/relationships"><Relationship Id="rId8" Target="../media/hdphoto1.wdp" Type="http://schemas.microsoft.com/office/2007/relationships/hdphoto"/><Relationship Id="rId3" Target="../media/image3.png" Type="http://schemas.openxmlformats.org/officeDocument/2006/relationships/image"/><Relationship Id="rId7" Target="../media/image38.jpeg" Type="http://schemas.openxmlformats.org/officeDocument/2006/relationships/image"/><Relationship Id="rId2" Target="../notesSlides/notesSlide21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37.png" Type="http://schemas.openxmlformats.org/officeDocument/2006/relationships/image"/><Relationship Id="rId5" Target="../media/image28.png" Type="http://schemas.openxmlformats.org/officeDocument/2006/relationships/image"/><Relationship Id="rId4" Target="../media/image27.png" Type="http://schemas.openxmlformats.org/officeDocument/2006/relationships/image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9.xml.rels><?xml version="1.0" encoding="UTF-8" standalone="yes" ?><Relationships xmlns="http://schemas.openxmlformats.org/package/2006/relationships"><Relationship Id="rId3" Target="../media/image28.png" Type="http://schemas.openxmlformats.org/officeDocument/2006/relationships/image"/><Relationship Id="rId2" Target="../notesSlides/notesSlide24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41.png" Type="http://schemas.openxmlformats.org/officeDocument/2006/relationships/image"/><Relationship Id="rId4" Target="../media/image40.jpe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8" Target="../media/image7.jpeg" Type="http://schemas.openxmlformats.org/officeDocument/2006/relationships/image"/><Relationship Id="rId3" Target="../media/image3.png" Type="http://schemas.openxmlformats.org/officeDocument/2006/relationships/image"/><Relationship Id="rId7" Target="../media/image9.pn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13.xml" Type="http://schemas.openxmlformats.org/officeDocument/2006/relationships/slideLayout"/><Relationship Id="rId6" Target="../media/image8.png" Type="http://schemas.openxmlformats.org/officeDocument/2006/relationships/image"/><Relationship Id="rId5" Target="../media/image5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8.png"/><Relationship Id="rId9" Type="http://schemas.microsoft.com/office/2007/relationships/diagramDrawing" Target="../diagrams/drawing3.xml"/></Relationships>
</file>

<file path=ppt/slides/_rels/slide34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7" Target="../media/image47.jpeg" Type="http://schemas.openxmlformats.org/officeDocument/2006/relationships/image"/><Relationship Id="rId2" Target="../notesSlides/notesSlide29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46.jpeg" Type="http://schemas.openxmlformats.org/officeDocument/2006/relationships/image"/><Relationship Id="rId5" Target="../media/image45.png" Type="http://schemas.openxmlformats.org/officeDocument/2006/relationships/image"/><Relationship Id="rId4" Target="../media/image28.png" Type="http://schemas.openxmlformats.org/officeDocument/2006/relationships/image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 ?><Relationships xmlns="http://schemas.openxmlformats.org/package/2006/relationships"><Relationship Id="rId3" Target="../media/image48.png" Type="http://schemas.openxmlformats.org/officeDocument/2006/relationships/image"/><Relationship Id="rId2" Target="../notesSlides/notesSlide30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50.jpeg" Type="http://schemas.openxmlformats.org/officeDocument/2006/relationships/image"/><Relationship Id="rId4" Target="../media/image49.png" Type="http://schemas.openxmlformats.org/officeDocument/2006/relationships/image"/></Relationships>
</file>

<file path=ppt/slides/_rels/slide37.xml.rels><?xml version="1.0" encoding="UTF-8" standalone="yes" ?><Relationships xmlns="http://schemas.openxmlformats.org/package/2006/relationships"><Relationship Id="rId3" Target="../media/image48.png" Type="http://schemas.openxmlformats.org/officeDocument/2006/relationships/image"/><Relationship Id="rId2" Target="../notesSlides/notesSlide31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51.jpeg" Type="http://schemas.openxmlformats.org/officeDocument/2006/relationships/image"/><Relationship Id="rId4" Target="../media/image49.png" Type="http://schemas.openxmlformats.org/officeDocument/2006/relationships/image"/></Relationships>
</file>

<file path=ppt/slides/_rels/slide38.xml.rels><?xml version="1.0" encoding="UTF-8" standalone="yes" ?><Relationships xmlns="http://schemas.openxmlformats.org/package/2006/relationships"><Relationship Id="rId3" Target="../media/image48.png" Type="http://schemas.openxmlformats.org/officeDocument/2006/relationships/image"/><Relationship Id="rId7" Target="../media/image54.jpeg" Type="http://schemas.openxmlformats.org/officeDocument/2006/relationships/image"/><Relationship Id="rId2" Target="../notesSlides/notesSlide32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53.jpeg" Type="http://schemas.openxmlformats.org/officeDocument/2006/relationships/image"/><Relationship Id="rId5" Target="../media/image52.png" Type="http://schemas.openxmlformats.org/officeDocument/2006/relationships/image"/><Relationship Id="rId4" Target="../media/image49.png" Type="http://schemas.openxmlformats.org/officeDocument/2006/relationships/image"/></Relationships>
</file>

<file path=ppt/slides/_rels/slide39.xml.rels><?xml version="1.0" encoding="UTF-8" standalone="yes" ?><Relationships xmlns="http://schemas.openxmlformats.org/package/2006/relationships"><Relationship Id="rId3" Target="../media/image48.png" Type="http://schemas.openxmlformats.org/officeDocument/2006/relationships/image"/><Relationship Id="rId2" Target="../notesSlides/notesSlide33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55.jpeg" Type="http://schemas.openxmlformats.org/officeDocument/2006/relationships/image"/><Relationship Id="rId4" Target="../media/image49.pn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 ?><Relationships xmlns="http://schemas.openxmlformats.org/package/2006/relationships"><Relationship Id="rId3" Target="../media/image48.png" Type="http://schemas.openxmlformats.org/officeDocument/2006/relationships/image"/><Relationship Id="rId2" Target="../notesSlides/notesSlide34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57.jpeg" Type="http://schemas.openxmlformats.org/officeDocument/2006/relationships/image"/><Relationship Id="rId5" Target="../media/image56.jpeg" Type="http://schemas.openxmlformats.org/officeDocument/2006/relationships/image"/><Relationship Id="rId4" Target="../media/image49.png" Type="http://schemas.openxmlformats.org/officeDocument/2006/relationships/image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46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7" Target="../media/image63.jpeg" Type="http://schemas.openxmlformats.org/officeDocument/2006/relationships/image"/><Relationship Id="rId2" Target="../notesSlides/notesSlide40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62.png" Type="http://schemas.openxmlformats.org/officeDocument/2006/relationships/image"/><Relationship Id="rId5" Target="../media/image5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47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2" Target="../notesSlides/notesSlide41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64.jpeg" Type="http://schemas.openxmlformats.org/officeDocument/2006/relationships/image"/><Relationship Id="rId5" Target="../media/image5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5.png"/><Relationship Id="rId10" Type="http://schemas.microsoft.com/office/2007/relationships/diagramDrawing" Target="../diagrams/drawing4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4.xml"/></Relationships>
</file>

<file path=ppt/slides/_rels/slide5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2" Target="../media/image5.pn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1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50.xml.rels><?xml version="1.0" encoding="UTF-8" standalone="yes" ?><Relationships xmlns="http://schemas.openxmlformats.org/package/2006/relationships"><Relationship Id="rId8" Target="../media/image68.png" Type="http://schemas.openxmlformats.org/officeDocument/2006/relationships/image"/><Relationship Id="rId13" Target="../media/image73.jpeg" Type="http://schemas.openxmlformats.org/officeDocument/2006/relationships/image"/><Relationship Id="rId3" Target="../media/image3.png" Type="http://schemas.openxmlformats.org/officeDocument/2006/relationships/image"/><Relationship Id="rId7" Target="../media/image67.jpeg" Type="http://schemas.openxmlformats.org/officeDocument/2006/relationships/image"/><Relationship Id="rId12" Target="../media/image72.png" Type="http://schemas.openxmlformats.org/officeDocument/2006/relationships/image"/><Relationship Id="rId17" Target="../media/image77.jpeg" Type="http://schemas.openxmlformats.org/officeDocument/2006/relationships/image"/><Relationship Id="rId2" Target="../notesSlides/notesSlide43.xml" Type="http://schemas.openxmlformats.org/officeDocument/2006/relationships/notesSlide"/><Relationship Id="rId16" Target="../media/image76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66.png" Type="http://schemas.openxmlformats.org/officeDocument/2006/relationships/image"/><Relationship Id="rId11" Target="../media/image71.jpeg" Type="http://schemas.openxmlformats.org/officeDocument/2006/relationships/image"/><Relationship Id="rId5" Target="../media/image5.png" Type="http://schemas.openxmlformats.org/officeDocument/2006/relationships/image"/><Relationship Id="rId15" Target="../media/image75.png" Type="http://schemas.openxmlformats.org/officeDocument/2006/relationships/image"/><Relationship Id="rId10" Target="../media/image70.jpeg" Type="http://schemas.openxmlformats.org/officeDocument/2006/relationships/image"/><Relationship Id="rId4" Target="../media/image4.png" Type="http://schemas.openxmlformats.org/officeDocument/2006/relationships/image"/><Relationship Id="rId9" Target="../media/image69.png" Type="http://schemas.openxmlformats.org/officeDocument/2006/relationships/image"/><Relationship Id="rId14" Target="../media/image74.jpeg" Type="http://schemas.openxmlformats.org/officeDocument/2006/relationships/image"/></Relationships>
</file>

<file path=ppt/slides/_rels/slide51.xml.rels><?xml version="1.0" encoding="UTF-8" standalone="yes" ?><Relationships xmlns="http://schemas.openxmlformats.org/package/2006/relationships"><Relationship Id="rId8" Target="../media/image80.jpeg" Type="http://schemas.openxmlformats.org/officeDocument/2006/relationships/image"/><Relationship Id="rId13" Target="../media/image85.png" Type="http://schemas.openxmlformats.org/officeDocument/2006/relationships/image"/><Relationship Id="rId3" Target="../media/image3.png" Type="http://schemas.openxmlformats.org/officeDocument/2006/relationships/image"/><Relationship Id="rId7" Target="../media/image79.jpeg" Type="http://schemas.openxmlformats.org/officeDocument/2006/relationships/image"/><Relationship Id="rId12" Target="../media/image84.png" Type="http://schemas.openxmlformats.org/officeDocument/2006/relationships/image"/><Relationship Id="rId2" Target="../notesSlides/notesSlide44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78.png" Type="http://schemas.openxmlformats.org/officeDocument/2006/relationships/image"/><Relationship Id="rId11" Target="../media/image83.jpeg" Type="http://schemas.openxmlformats.org/officeDocument/2006/relationships/image"/><Relationship Id="rId5" Target="../media/image5.png" Type="http://schemas.openxmlformats.org/officeDocument/2006/relationships/image"/><Relationship Id="rId10" Target="../media/image82.png" Type="http://schemas.openxmlformats.org/officeDocument/2006/relationships/image"/><Relationship Id="rId4" Target="../media/image4.png" Type="http://schemas.openxmlformats.org/officeDocument/2006/relationships/image"/><Relationship Id="rId9" Target="../media/image81.jpeg" Type="http://schemas.openxmlformats.org/officeDocument/2006/relationships/image"/><Relationship Id="rId14" Target="../media/image86.jpeg" Type="http://schemas.openxmlformats.org/officeDocument/2006/relationships/image"/></Relationships>
</file>

<file path=ppt/slides/_rels/slide52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2" Target="../notesSlides/notesSlide45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87.jpeg" Type="http://schemas.openxmlformats.org/officeDocument/2006/relationships/image"/><Relationship Id="rId5" Target="../media/image5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5.png"/><Relationship Id="rId10" Type="http://schemas.microsoft.com/office/2007/relationships/diagramDrawing" Target="../diagrams/drawing5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55.xml.rels><?xml version="1.0" encoding="UTF-8" standalone="yes" ?><Relationships xmlns="http://schemas.openxmlformats.org/package/2006/relationships"><Relationship Id="rId3" Target="../media/image90.jpeg" Type="http://schemas.openxmlformats.org/officeDocument/2006/relationships/image"/><Relationship Id="rId2" Target="../media/image89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3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image" Target="../media/image5.png"/><Relationship Id="rId10" Type="http://schemas.microsoft.com/office/2007/relationships/diagramDrawing" Target="../diagrams/drawing7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8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openxmlformats.org/officeDocument/2006/relationships/image" Target="../media/image5.png"/><Relationship Id="rId10" Type="http://schemas.microsoft.com/office/2007/relationships/diagramDrawing" Target="../diagrams/drawing8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0.xml.rels><?xml version="1.0" encoding="UTF-8" standalone="yes" ?><Relationships xmlns="http://schemas.openxmlformats.org/package/2006/relationships"><Relationship Id="rId8" Target="../media/image95.jpeg" Type="http://schemas.openxmlformats.org/officeDocument/2006/relationships/image"/><Relationship Id="rId3" Target="../media/image4.png" Type="http://schemas.openxmlformats.org/officeDocument/2006/relationships/image"/><Relationship Id="rId7" Target="../media/image94.jpeg" Type="http://schemas.openxmlformats.org/officeDocument/2006/relationships/image"/><Relationship Id="rId2" Target="../notesSlides/notesSlide51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93.jpeg" Type="http://schemas.openxmlformats.org/officeDocument/2006/relationships/image"/><Relationship Id="rId5" Target="../media/image3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9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5" Type="http://schemas.openxmlformats.org/officeDocument/2006/relationships/image" Target="../media/image5.png"/><Relationship Id="rId10" Type="http://schemas.microsoft.com/office/2007/relationships/diagramDrawing" Target="../diagrams/drawing9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9.xml"/></Relationships>
</file>

<file path=ppt/slides/_rels/slide62.xml.rels><?xml version="1.0" encoding="UTF-8" standalone="yes" ?><Relationships xmlns="http://schemas.openxmlformats.org/package/2006/relationships"><Relationship Id="rId8" Target="../media/image98.jpeg" Type="http://schemas.openxmlformats.org/officeDocument/2006/relationships/image"/><Relationship Id="rId3" Target="../media/image96.jpeg" Type="http://schemas.openxmlformats.org/officeDocument/2006/relationships/image"/><Relationship Id="rId7" Target="../media/image97.jpeg" Type="http://schemas.openxmlformats.org/officeDocument/2006/relationships/image"/><Relationship Id="rId2" Target="../notesSlides/notesSlide53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5.png" Type="http://schemas.openxmlformats.org/officeDocument/2006/relationships/image"/><Relationship Id="rId11" Target="../media/image101.jpeg" Type="http://schemas.openxmlformats.org/officeDocument/2006/relationships/image"/><Relationship Id="rId5" Target="../media/image4.png" Type="http://schemas.openxmlformats.org/officeDocument/2006/relationships/image"/><Relationship Id="rId10" Target="../media/image100.jpeg" Type="http://schemas.openxmlformats.org/officeDocument/2006/relationships/image"/><Relationship Id="rId4" Target="../media/image3.png" Type="http://schemas.openxmlformats.org/officeDocument/2006/relationships/image"/><Relationship Id="rId9" Target="../media/image99.jpeg" Type="http://schemas.openxmlformats.org/officeDocument/2006/relationships/image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0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5" Type="http://schemas.openxmlformats.org/officeDocument/2006/relationships/image" Target="../media/image5.png"/><Relationship Id="rId10" Type="http://schemas.microsoft.com/office/2007/relationships/diagramDrawing" Target="../diagrams/drawing10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0.xml"/></Relationships>
</file>

<file path=ppt/slides/_rels/slide64.xml.rels><?xml version="1.0" encoding="UTF-8" standalone="yes" ?><Relationships xmlns="http://schemas.openxmlformats.org/package/2006/relationships"><Relationship Id="rId3" Target="../media/image103.jpeg" Type="http://schemas.openxmlformats.org/officeDocument/2006/relationships/image"/><Relationship Id="rId2" Target="../media/image102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.png" Type="http://schemas.openxmlformats.org/officeDocument/2006/relationships/image"/><Relationship Id="rId5" Target="../media/image5.png" Type="http://schemas.openxmlformats.org/officeDocument/2006/relationships/image"/><Relationship Id="rId4" Target="../media/image104.jpeg" Type="http://schemas.openxmlformats.org/officeDocument/2006/relationships/image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1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5" Type="http://schemas.openxmlformats.org/officeDocument/2006/relationships/image" Target="../media/image5.png"/><Relationship Id="rId10" Type="http://schemas.microsoft.com/office/2007/relationships/diagramDrawing" Target="../diagrams/drawing1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1.xml"/></Relationships>
</file>

<file path=ppt/slides/_rels/slide66.xml.rels><?xml version="1.0" encoding="UTF-8" standalone="yes" ?><Relationships xmlns="http://schemas.openxmlformats.org/package/2006/relationships"><Relationship Id="rId3" Target="../media/image106.jpeg" Type="http://schemas.openxmlformats.org/officeDocument/2006/relationships/image"/><Relationship Id="rId2" Target="../media/image105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.png" Type="http://schemas.openxmlformats.org/officeDocument/2006/relationships/image"/><Relationship Id="rId5" Target="../media/image5.png" Type="http://schemas.openxmlformats.org/officeDocument/2006/relationships/image"/><Relationship Id="rId4" Target="../media/image107.jpeg" Type="http://schemas.openxmlformats.org/officeDocument/2006/relationships/image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2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2.xml"/><Relationship Id="rId5" Type="http://schemas.openxmlformats.org/officeDocument/2006/relationships/image" Target="../media/image5.png"/><Relationship Id="rId10" Type="http://schemas.microsoft.com/office/2007/relationships/diagramDrawing" Target="../diagrams/drawing12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3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3.xml"/><Relationship Id="rId5" Type="http://schemas.openxmlformats.org/officeDocument/2006/relationships/image" Target="../media/image5.png"/><Relationship Id="rId10" Type="http://schemas.microsoft.com/office/2007/relationships/diagramDrawing" Target="../diagrams/drawing13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3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4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4.xml"/><Relationship Id="rId5" Type="http://schemas.openxmlformats.org/officeDocument/2006/relationships/image" Target="../media/image5.png"/><Relationship Id="rId10" Type="http://schemas.microsoft.com/office/2007/relationships/diagramDrawing" Target="../diagrams/drawing14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2.sv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0735" y="1058718"/>
            <a:ext cx="8604983" cy="2387600"/>
          </a:xfrm>
        </p:spPr>
        <p:txBody>
          <a:bodyPr>
            <a:noAutofit/>
          </a:bodyPr>
          <a:lstStyle/>
          <a:p>
            <a:pPr algn="l"/>
            <a:r>
              <a:rPr lang="ru-RU" sz="5400" b="1" dirty="0">
                <a:solidFill>
                  <a:srgbClr val="002060"/>
                </a:solidFill>
              </a:rPr>
              <a:t>СОВРЕМЕННЫЕ ТЕХНОЛОГИИ ДЕСТАБИЛИЗАЦИИ ОБЩЕСТВА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7348" y="6089861"/>
            <a:ext cx="10308474" cy="535809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solidFill>
                  <a:srgbClr val="002060"/>
                </a:solidFill>
              </a:rPr>
              <a:t>Белорусский институт стратегических исследований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6E0F74-E747-4AFB-A190-6629CFB7D8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70"/>
          <a:stretch/>
        </p:blipFill>
        <p:spPr>
          <a:xfrm>
            <a:off x="0" y="0"/>
            <a:ext cx="1166647" cy="662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62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Группа 10">
            <a:extLst>
              <a:ext uri="{FF2B5EF4-FFF2-40B4-BE49-F238E27FC236}">
                <a16:creationId xmlns:a16="http://schemas.microsoft.com/office/drawing/2014/main" id="{B625DC0E-533A-E940-8DBC-9116FB2F085A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"/>
            <a:ext cx="9144000" cy="7470775"/>
            <a:chOff x="-244" y="0"/>
            <a:chExt cx="9144244" cy="7470070"/>
          </a:xfrm>
        </p:grpSpPr>
        <p:grpSp>
          <p:nvGrpSpPr>
            <p:cNvPr id="37897" name="Группа 11">
              <a:extLst>
                <a:ext uri="{FF2B5EF4-FFF2-40B4-BE49-F238E27FC236}">
                  <a16:creationId xmlns:a16="http://schemas.microsoft.com/office/drawing/2014/main" id="{3A394570-53A4-CF48-B26D-933D8723BE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44" y="6409251"/>
              <a:ext cx="9144000" cy="1060819"/>
              <a:chOff x="-244" y="6410774"/>
              <a:chExt cx="9144000" cy="1060819"/>
            </a:xfrm>
          </p:grpSpPr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91FA4F28-E0F1-DD4B-A9BB-5474AE46F5ED}"/>
                  </a:ext>
                </a:extLst>
              </p:cNvPr>
              <p:cNvSpPr/>
              <p:nvPr/>
            </p:nvSpPr>
            <p:spPr bwMode="auto">
              <a:xfrm>
                <a:off x="-244" y="6410774"/>
                <a:ext cx="9144000" cy="461665"/>
              </a:xfrm>
              <a:prstGeom prst="rect">
                <a:avLst/>
              </a:prstGeom>
              <a:gradFill flip="none" rotWithShape="1">
                <a:gsLst>
                  <a:gs pos="0">
                    <a:srgbClr val="3366FF">
                      <a:shade val="30000"/>
                      <a:satMod val="115000"/>
                    </a:srgbClr>
                  </a:gs>
                  <a:gs pos="50000">
                    <a:srgbClr val="3366FF">
                      <a:shade val="67500"/>
                      <a:satMod val="115000"/>
                    </a:srgbClr>
                  </a:gs>
                  <a:gs pos="100000">
                    <a:srgbClr val="3366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x-none" dirty="0">
                  <a:highlight>
                    <a:srgbClr val="0000FF"/>
                  </a:highlight>
                  <a:latin typeface="Arial" charset="0"/>
                </a:endParaRPr>
              </a:p>
            </p:txBody>
          </p:sp>
          <p:pic>
            <p:nvPicPr>
              <p:cNvPr id="37905" name="Рисунок 15">
                <a:extLst>
                  <a:ext uri="{FF2B5EF4-FFF2-40B4-BE49-F238E27FC236}">
                    <a16:creationId xmlns:a16="http://schemas.microsoft.com/office/drawing/2014/main" id="{E45BD8A8-621B-4141-B12B-A7F588589E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733" y="6598895"/>
                <a:ext cx="2580152" cy="872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7898" name="Рисунок 12">
              <a:extLst>
                <a:ext uri="{FF2B5EF4-FFF2-40B4-BE49-F238E27FC236}">
                  <a16:creationId xmlns:a16="http://schemas.microsoft.com/office/drawing/2014/main" id="{8D3F5188-028C-9F41-86F8-E994E2FD6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612" y="6506593"/>
              <a:ext cx="748682" cy="26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FE90D2A0-7CFD-7F47-AD57-AD3744EBD4AE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grpSp>
        <p:nvGrpSpPr>
          <p:cNvPr id="11" name="Группа 4">
            <a:extLst>
              <a:ext uri="{FF2B5EF4-FFF2-40B4-BE49-F238E27FC236}">
                <a16:creationId xmlns:a16="http://schemas.microsoft.com/office/drawing/2014/main" id="{C2B40C63-B48F-4289-A038-1B3A842D519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A3A886BE-8DD9-4FEE-BFBF-D3407D905A4B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13" name="Рисунок 6">
              <a:extLst>
                <a:ext uri="{FF2B5EF4-FFF2-40B4-BE49-F238E27FC236}">
                  <a16:creationId xmlns:a16="http://schemas.microsoft.com/office/drawing/2014/main" id="{E9A97A11-1AB5-4AC7-B79F-13DAD55E7A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648987B8-D079-47CF-9334-49769810A2A3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sp>
        <p:nvSpPr>
          <p:cNvPr id="37890" name="Заголовок 1">
            <a:extLst>
              <a:ext uri="{FF2B5EF4-FFF2-40B4-BE49-F238E27FC236}">
                <a16:creationId xmlns:a16="http://schemas.microsoft.com/office/drawing/2014/main" id="{A7CC8541-E3EF-9A45-8A41-A8E9B441EC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437" y="30640"/>
            <a:ext cx="10972800" cy="57626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Пси-эффекты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44EB0CF6-54FC-E64A-B06A-709391B02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224" y="741906"/>
            <a:ext cx="10693225" cy="20005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b="1" kern="0" dirty="0">
                <a:cs typeface="Arial" panose="020B0604020202020204" pitchFamily="34" charset="0"/>
              </a:rPr>
              <a:t>Эффект «первого впечатления»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dirty="0">
                <a:cs typeface="Arial" panose="020B0604020202020204" pitchFamily="34" charset="0"/>
              </a:rPr>
              <a:t>Мы больше верим тому, что узнаем первым. </a:t>
            </a:r>
            <a:br>
              <a:rPr lang="ru-RU" altLang="ru-RU" sz="2400" dirty="0">
                <a:cs typeface="Arial" panose="020B0604020202020204" pitchFamily="34" charset="0"/>
              </a:rPr>
            </a:br>
            <a:r>
              <a:rPr lang="ru-RU" sz="2400" dirty="0">
                <a:cs typeface="Arial" panose="020B0604020202020204" pitchFamily="34" charset="0"/>
              </a:rPr>
              <a:t>Впоследствии это первое впечатление очень трудно вытеснить. </a:t>
            </a:r>
            <a:endParaRPr lang="ru-RU" altLang="ru-RU" sz="24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kern="0" dirty="0"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1AD4B2-65C0-C64B-A90B-0BA2FC8A82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53" y="2492896"/>
            <a:ext cx="7516965" cy="3844461"/>
          </a:xfrm>
          <a:prstGeom prst="rect">
            <a:avLst/>
          </a:prstGeom>
        </p:spPr>
      </p:pic>
      <p:pic>
        <p:nvPicPr>
          <p:cNvPr id="19" name="Рисунок 8">
            <a:extLst>
              <a:ext uri="{FF2B5EF4-FFF2-40B4-BE49-F238E27FC236}">
                <a16:creationId xmlns:a16="http://schemas.microsoft.com/office/drawing/2014/main" id="{F92FA0E7-110E-4FB3-9BEE-A27066720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602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Группа 10">
            <a:extLst>
              <a:ext uri="{FF2B5EF4-FFF2-40B4-BE49-F238E27FC236}">
                <a16:creationId xmlns:a16="http://schemas.microsoft.com/office/drawing/2014/main" id="{B625DC0E-533A-E940-8DBC-9116FB2F085A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"/>
            <a:ext cx="9144000" cy="7470775"/>
            <a:chOff x="-244" y="0"/>
            <a:chExt cx="9144244" cy="7470070"/>
          </a:xfrm>
        </p:grpSpPr>
        <p:grpSp>
          <p:nvGrpSpPr>
            <p:cNvPr id="37897" name="Группа 11">
              <a:extLst>
                <a:ext uri="{FF2B5EF4-FFF2-40B4-BE49-F238E27FC236}">
                  <a16:creationId xmlns:a16="http://schemas.microsoft.com/office/drawing/2014/main" id="{3A394570-53A4-CF48-B26D-933D8723BE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44" y="6409251"/>
              <a:ext cx="9144000" cy="1060819"/>
              <a:chOff x="-244" y="6410774"/>
              <a:chExt cx="9144000" cy="1060819"/>
            </a:xfrm>
          </p:grpSpPr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91FA4F28-E0F1-DD4B-A9BB-5474AE46F5ED}"/>
                  </a:ext>
                </a:extLst>
              </p:cNvPr>
              <p:cNvSpPr/>
              <p:nvPr/>
            </p:nvSpPr>
            <p:spPr bwMode="auto">
              <a:xfrm>
                <a:off x="-244" y="6410774"/>
                <a:ext cx="9144000" cy="461665"/>
              </a:xfrm>
              <a:prstGeom prst="rect">
                <a:avLst/>
              </a:prstGeom>
              <a:gradFill flip="none" rotWithShape="1">
                <a:gsLst>
                  <a:gs pos="0">
                    <a:srgbClr val="3366FF">
                      <a:shade val="30000"/>
                      <a:satMod val="115000"/>
                    </a:srgbClr>
                  </a:gs>
                  <a:gs pos="50000">
                    <a:srgbClr val="3366FF">
                      <a:shade val="67500"/>
                      <a:satMod val="115000"/>
                    </a:srgbClr>
                  </a:gs>
                  <a:gs pos="100000">
                    <a:srgbClr val="3366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x-none" dirty="0">
                  <a:highlight>
                    <a:srgbClr val="0000FF"/>
                  </a:highlight>
                  <a:latin typeface="Arial" charset="0"/>
                </a:endParaRPr>
              </a:p>
            </p:txBody>
          </p:sp>
          <p:pic>
            <p:nvPicPr>
              <p:cNvPr id="37905" name="Рисунок 15">
                <a:extLst>
                  <a:ext uri="{FF2B5EF4-FFF2-40B4-BE49-F238E27FC236}">
                    <a16:creationId xmlns:a16="http://schemas.microsoft.com/office/drawing/2014/main" id="{E45BD8A8-621B-4141-B12B-A7F588589E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733" y="6598895"/>
                <a:ext cx="2580152" cy="872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7898" name="Рисунок 12">
              <a:extLst>
                <a:ext uri="{FF2B5EF4-FFF2-40B4-BE49-F238E27FC236}">
                  <a16:creationId xmlns:a16="http://schemas.microsoft.com/office/drawing/2014/main" id="{8D3F5188-028C-9F41-86F8-E994E2FD6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612" y="6506593"/>
              <a:ext cx="748682" cy="26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FE90D2A0-7CFD-7F47-AD57-AD3744EBD4AE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grpSp>
        <p:nvGrpSpPr>
          <p:cNvPr id="12" name="Группа 4">
            <a:extLst>
              <a:ext uri="{FF2B5EF4-FFF2-40B4-BE49-F238E27FC236}">
                <a16:creationId xmlns:a16="http://schemas.microsoft.com/office/drawing/2014/main" id="{967E5E7D-6C99-421B-A1D4-AE8CC577E95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0B66BFB4-1030-45EB-B1CB-6D955FA97181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16" name="Рисунок 6">
              <a:extLst>
                <a:ext uri="{FF2B5EF4-FFF2-40B4-BE49-F238E27FC236}">
                  <a16:creationId xmlns:a16="http://schemas.microsoft.com/office/drawing/2014/main" id="{BB716723-0332-4E32-A272-4894473749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E9943C6D-C52A-4192-B794-975C2EA3D10E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sp>
        <p:nvSpPr>
          <p:cNvPr id="37890" name="Заголовок 1">
            <a:extLst>
              <a:ext uri="{FF2B5EF4-FFF2-40B4-BE49-F238E27FC236}">
                <a16:creationId xmlns:a16="http://schemas.microsoft.com/office/drawing/2014/main" id="{A7CC8541-E3EF-9A45-8A41-A8E9B441EC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437" y="12065"/>
            <a:ext cx="10972800" cy="57626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Пси-эффекты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44EB0CF6-54FC-E64A-B06A-709391B02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252" y="776465"/>
            <a:ext cx="10657347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b="1" kern="0" dirty="0">
                <a:cs typeface="Arial" panose="020B0604020202020204" pitchFamily="34" charset="0"/>
              </a:rPr>
              <a:t>Эффект стадности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dirty="0">
              <a:cs typeface="Arial" panose="020B0604020202020204" pitchFamily="34" charset="0"/>
            </a:endParaRPr>
          </a:p>
          <a:p>
            <a:r>
              <a:rPr lang="ru-RU" altLang="ru-RU" sz="2400" kern="0" dirty="0">
                <a:cs typeface="Arial" panose="020B0604020202020204" pitchFamily="34" charset="0"/>
              </a:rPr>
              <a:t>Что поддерживает большинство, то и правда…</a:t>
            </a:r>
          </a:p>
          <a:p>
            <a:endParaRPr lang="ru-RU" sz="2400" kern="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r>
              <a:rPr lang="ru-RU" sz="2400" dirty="0">
                <a:cs typeface="Arial" panose="020B0604020202020204" pitchFamily="34" charset="0"/>
              </a:rPr>
              <a:t>В результате большинство, не поддерживающее идею, думает, что оно </a:t>
            </a:r>
            <a:r>
              <a:rPr lang="ru-RU" altLang="ru-RU" sz="2400" dirty="0">
                <a:cs typeface="Arial" panose="020B0604020202020204" pitchFamily="34" charset="0"/>
              </a:rPr>
              <a:t>–</a:t>
            </a:r>
            <a:r>
              <a:rPr lang="ru-RU" sz="2400" dirty="0">
                <a:cs typeface="Arial" panose="020B0604020202020204" pitchFamily="34" charset="0"/>
              </a:rPr>
              <a:t> меньшинство.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kern="0" dirty="0"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DE7FFC-AAFB-D047-911C-A23A501B76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1"/>
          <a:stretch/>
        </p:blipFill>
        <p:spPr>
          <a:xfrm>
            <a:off x="1271464" y="3083620"/>
            <a:ext cx="4557486" cy="29979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4C3383-363F-0244-AD26-24D3AE1C01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676" y="3064503"/>
            <a:ext cx="5727916" cy="3245819"/>
          </a:xfrm>
          <a:prstGeom prst="rect">
            <a:avLst/>
          </a:prstGeom>
        </p:spPr>
      </p:pic>
      <p:pic>
        <p:nvPicPr>
          <p:cNvPr id="20" name="Рисунок 8">
            <a:extLst>
              <a:ext uri="{FF2B5EF4-FFF2-40B4-BE49-F238E27FC236}">
                <a16:creationId xmlns:a16="http://schemas.microsoft.com/office/drawing/2014/main" id="{D3A5F917-BA6E-40D1-9D19-6D416F927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255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Группа 10">
            <a:extLst>
              <a:ext uri="{FF2B5EF4-FFF2-40B4-BE49-F238E27FC236}">
                <a16:creationId xmlns:a16="http://schemas.microsoft.com/office/drawing/2014/main" id="{B625DC0E-533A-E940-8DBC-9116FB2F085A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"/>
            <a:ext cx="9144000" cy="7470775"/>
            <a:chOff x="-244" y="0"/>
            <a:chExt cx="9144244" cy="7470070"/>
          </a:xfrm>
        </p:grpSpPr>
        <p:grpSp>
          <p:nvGrpSpPr>
            <p:cNvPr id="37897" name="Группа 11">
              <a:extLst>
                <a:ext uri="{FF2B5EF4-FFF2-40B4-BE49-F238E27FC236}">
                  <a16:creationId xmlns:a16="http://schemas.microsoft.com/office/drawing/2014/main" id="{3A394570-53A4-CF48-B26D-933D8723BE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44" y="6409251"/>
              <a:ext cx="9144000" cy="1060819"/>
              <a:chOff x="-244" y="6410774"/>
              <a:chExt cx="9144000" cy="1060819"/>
            </a:xfrm>
          </p:grpSpPr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91FA4F28-E0F1-DD4B-A9BB-5474AE46F5ED}"/>
                  </a:ext>
                </a:extLst>
              </p:cNvPr>
              <p:cNvSpPr/>
              <p:nvPr/>
            </p:nvSpPr>
            <p:spPr bwMode="auto">
              <a:xfrm>
                <a:off x="-244" y="6410774"/>
                <a:ext cx="9144000" cy="461665"/>
              </a:xfrm>
              <a:prstGeom prst="rect">
                <a:avLst/>
              </a:prstGeom>
              <a:gradFill flip="none" rotWithShape="1">
                <a:gsLst>
                  <a:gs pos="0">
                    <a:srgbClr val="3366FF">
                      <a:shade val="30000"/>
                      <a:satMod val="115000"/>
                    </a:srgbClr>
                  </a:gs>
                  <a:gs pos="50000">
                    <a:srgbClr val="3366FF">
                      <a:shade val="67500"/>
                      <a:satMod val="115000"/>
                    </a:srgbClr>
                  </a:gs>
                  <a:gs pos="100000">
                    <a:srgbClr val="3366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x-none" dirty="0">
                  <a:highlight>
                    <a:srgbClr val="0000FF"/>
                  </a:highlight>
                  <a:latin typeface="Arial" charset="0"/>
                </a:endParaRPr>
              </a:p>
            </p:txBody>
          </p:sp>
          <p:pic>
            <p:nvPicPr>
              <p:cNvPr id="37905" name="Рисунок 15">
                <a:extLst>
                  <a:ext uri="{FF2B5EF4-FFF2-40B4-BE49-F238E27FC236}">
                    <a16:creationId xmlns:a16="http://schemas.microsoft.com/office/drawing/2014/main" id="{E45BD8A8-621B-4141-B12B-A7F588589E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733" y="6598895"/>
                <a:ext cx="2580152" cy="872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7898" name="Рисунок 12">
              <a:extLst>
                <a:ext uri="{FF2B5EF4-FFF2-40B4-BE49-F238E27FC236}">
                  <a16:creationId xmlns:a16="http://schemas.microsoft.com/office/drawing/2014/main" id="{8D3F5188-028C-9F41-86F8-E994E2FD6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612" y="6506593"/>
              <a:ext cx="748682" cy="26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FE90D2A0-7CFD-7F47-AD57-AD3744EBD4AE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grpSp>
        <p:nvGrpSpPr>
          <p:cNvPr id="12" name="Группа 4">
            <a:extLst>
              <a:ext uri="{FF2B5EF4-FFF2-40B4-BE49-F238E27FC236}">
                <a16:creationId xmlns:a16="http://schemas.microsoft.com/office/drawing/2014/main" id="{24361E36-7A2E-4077-A29F-68A8C95C56E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15BC0394-7670-49A6-A82F-47E2AD909089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16" name="Рисунок 6">
              <a:extLst>
                <a:ext uri="{FF2B5EF4-FFF2-40B4-BE49-F238E27FC236}">
                  <a16:creationId xmlns:a16="http://schemas.microsoft.com/office/drawing/2014/main" id="{2AA9CDD0-8BBA-45B1-8C69-F729D21A34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E191D67-37D9-4A60-B0AF-9379ED701850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sp>
        <p:nvSpPr>
          <p:cNvPr id="10" name="TextBox 1">
            <a:extLst>
              <a:ext uri="{FF2B5EF4-FFF2-40B4-BE49-F238E27FC236}">
                <a16:creationId xmlns:a16="http://schemas.microsoft.com/office/drawing/2014/main" id="{44EB0CF6-54FC-E64A-B06A-709391B02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16" y="808618"/>
            <a:ext cx="10441160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b="1" kern="0" dirty="0" err="1">
                <a:cs typeface="Arial" panose="020B0604020202020204" pitchFamily="34" charset="0"/>
              </a:rPr>
              <a:t>Клиповость</a:t>
            </a:r>
            <a:r>
              <a:rPr lang="ru-RU" altLang="ru-RU" sz="3200" b="1" kern="0" dirty="0">
                <a:cs typeface="Arial" panose="020B0604020202020204" pitchFamily="34" charset="0"/>
              </a:rPr>
              <a:t> восприятия</a:t>
            </a:r>
          </a:p>
          <a:p>
            <a:pPr>
              <a:spcBef>
                <a:spcPts val="1200"/>
              </a:spcBef>
            </a:pPr>
            <a:r>
              <a:rPr lang="ru-RU" sz="2400" dirty="0">
                <a:cs typeface="Arial" panose="020B0604020202020204" pitchFamily="34" charset="0"/>
              </a:rPr>
              <a:t>Мы читаем заголовки. Если заголовок заинтересовал, только тогда идем по ссылке и читаем саму новость.</a:t>
            </a:r>
            <a:endParaRPr lang="ru-RU" altLang="ru-RU" sz="2400" b="1" kern="0" dirty="0">
              <a:cs typeface="Arial" panose="020B0604020202020204" pitchFamily="34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0F15AEA6-B61C-4886-8797-F9074B39BA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437" y="19906"/>
            <a:ext cx="10972800" cy="57626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Пси-эффекты</a:t>
            </a:r>
          </a:p>
        </p:txBody>
      </p:sp>
      <p:pic>
        <p:nvPicPr>
          <p:cNvPr id="21" name="Рисунок 8">
            <a:extLst>
              <a:ext uri="{FF2B5EF4-FFF2-40B4-BE49-F238E27FC236}">
                <a16:creationId xmlns:a16="http://schemas.microsoft.com/office/drawing/2014/main" id="{9C90B924-CDA9-4551-BE6D-8DFA2D283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3C60A5-08CE-4917-8514-5D64D676E6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7223" y="2536150"/>
            <a:ext cx="6316720" cy="1305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3CC9E6-DEDE-4372-BEE1-FA0B780E32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9896" y="4378873"/>
            <a:ext cx="5624047" cy="1493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4C96FD-6F5C-4CC5-B0D2-8A7FB973AD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057" y="2324942"/>
            <a:ext cx="3894157" cy="368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3950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Группа 10">
            <a:extLst>
              <a:ext uri="{FF2B5EF4-FFF2-40B4-BE49-F238E27FC236}">
                <a16:creationId xmlns:a16="http://schemas.microsoft.com/office/drawing/2014/main" id="{B625DC0E-533A-E940-8DBC-9116FB2F085A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"/>
            <a:ext cx="9144000" cy="7470775"/>
            <a:chOff x="-244" y="0"/>
            <a:chExt cx="9144244" cy="7470070"/>
          </a:xfrm>
        </p:grpSpPr>
        <p:grpSp>
          <p:nvGrpSpPr>
            <p:cNvPr id="37897" name="Группа 11">
              <a:extLst>
                <a:ext uri="{FF2B5EF4-FFF2-40B4-BE49-F238E27FC236}">
                  <a16:creationId xmlns:a16="http://schemas.microsoft.com/office/drawing/2014/main" id="{3A394570-53A4-CF48-B26D-933D8723BE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44" y="6409251"/>
              <a:ext cx="9144000" cy="1060819"/>
              <a:chOff x="-244" y="6410774"/>
              <a:chExt cx="9144000" cy="1060819"/>
            </a:xfrm>
          </p:grpSpPr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91FA4F28-E0F1-DD4B-A9BB-5474AE46F5ED}"/>
                  </a:ext>
                </a:extLst>
              </p:cNvPr>
              <p:cNvSpPr/>
              <p:nvPr/>
            </p:nvSpPr>
            <p:spPr bwMode="auto">
              <a:xfrm>
                <a:off x="-244" y="6410774"/>
                <a:ext cx="9144000" cy="461665"/>
              </a:xfrm>
              <a:prstGeom prst="rect">
                <a:avLst/>
              </a:prstGeom>
              <a:gradFill flip="none" rotWithShape="1">
                <a:gsLst>
                  <a:gs pos="0">
                    <a:srgbClr val="3366FF">
                      <a:shade val="30000"/>
                      <a:satMod val="115000"/>
                    </a:srgbClr>
                  </a:gs>
                  <a:gs pos="50000">
                    <a:srgbClr val="3366FF">
                      <a:shade val="67500"/>
                      <a:satMod val="115000"/>
                    </a:srgbClr>
                  </a:gs>
                  <a:gs pos="100000">
                    <a:srgbClr val="3366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x-none" dirty="0">
                  <a:highlight>
                    <a:srgbClr val="0000FF"/>
                  </a:highlight>
                  <a:latin typeface="Arial" charset="0"/>
                </a:endParaRPr>
              </a:p>
            </p:txBody>
          </p:sp>
          <p:pic>
            <p:nvPicPr>
              <p:cNvPr id="37905" name="Рисунок 15">
                <a:extLst>
                  <a:ext uri="{FF2B5EF4-FFF2-40B4-BE49-F238E27FC236}">
                    <a16:creationId xmlns:a16="http://schemas.microsoft.com/office/drawing/2014/main" id="{E45BD8A8-621B-4141-B12B-A7F588589E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733" y="6598895"/>
                <a:ext cx="2580152" cy="872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7898" name="Рисунок 12">
              <a:extLst>
                <a:ext uri="{FF2B5EF4-FFF2-40B4-BE49-F238E27FC236}">
                  <a16:creationId xmlns:a16="http://schemas.microsoft.com/office/drawing/2014/main" id="{8D3F5188-028C-9F41-86F8-E994E2FD6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612" y="6506593"/>
              <a:ext cx="748682" cy="26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FE90D2A0-7CFD-7F47-AD57-AD3744EBD4AE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grpSp>
        <p:nvGrpSpPr>
          <p:cNvPr id="11" name="Группа 4">
            <a:extLst>
              <a:ext uri="{FF2B5EF4-FFF2-40B4-BE49-F238E27FC236}">
                <a16:creationId xmlns:a16="http://schemas.microsoft.com/office/drawing/2014/main" id="{682E3423-696B-4305-9F1E-15CBB94C04D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50C7D0AA-7EC2-44BE-9BCD-2F37687378AB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13" name="Рисунок 6">
              <a:extLst>
                <a:ext uri="{FF2B5EF4-FFF2-40B4-BE49-F238E27FC236}">
                  <a16:creationId xmlns:a16="http://schemas.microsoft.com/office/drawing/2014/main" id="{183FF1ED-6FEE-407F-A047-2A8C9CCC54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0C681961-D455-479C-85F9-D180C2DAAC4B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sp>
        <p:nvSpPr>
          <p:cNvPr id="10" name="TextBox 1">
            <a:extLst>
              <a:ext uri="{FF2B5EF4-FFF2-40B4-BE49-F238E27FC236}">
                <a16:creationId xmlns:a16="http://schemas.microsoft.com/office/drawing/2014/main" id="{44EB0CF6-54FC-E64A-B06A-709391B02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8" y="801486"/>
            <a:ext cx="1065718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b="1" kern="0" dirty="0">
                <a:cs typeface="Arial" panose="020B0604020202020204" pitchFamily="34" charset="0"/>
              </a:rPr>
              <a:t>«Социальность» информации</a:t>
            </a:r>
          </a:p>
          <a:p>
            <a:pPr>
              <a:spcBef>
                <a:spcPts val="1200"/>
              </a:spcBef>
            </a:pPr>
            <a:r>
              <a:rPr lang="ru-RU" sz="2400" dirty="0">
                <a:cs typeface="Arial" panose="020B0604020202020204" pitchFamily="34" charset="0"/>
              </a:rPr>
              <a:t>Больше доверия сообщениям людей, а не информагентств... </a:t>
            </a:r>
          </a:p>
          <a:p>
            <a:r>
              <a:rPr lang="ru-RU" sz="2400" dirty="0">
                <a:cs typeface="Arial" panose="020B0604020202020204" pitchFamily="34" charset="0"/>
              </a:rPr>
              <a:t>Просто потому, что «люди врать не будут».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kern="0" dirty="0">
              <a:latin typeface="+mn-lt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9505AFC6-B083-4801-9E11-4061DB19B5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437" y="19906"/>
            <a:ext cx="10972800" cy="57626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Пси- эффекты</a:t>
            </a:r>
          </a:p>
        </p:txBody>
      </p:sp>
      <p:pic>
        <p:nvPicPr>
          <p:cNvPr id="20" name="Рисунок 8">
            <a:extLst>
              <a:ext uri="{FF2B5EF4-FFF2-40B4-BE49-F238E27FC236}">
                <a16:creationId xmlns:a16="http://schemas.microsoft.com/office/drawing/2014/main" id="{0F340D9C-1BA2-4DF8-9E14-5E5B3AECF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E79E02-0BAC-4C23-8A44-91D5ED748A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2411970"/>
            <a:ext cx="3962743" cy="3718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D50A50-D929-47D1-A005-9E95F5E838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0610" y="2403176"/>
            <a:ext cx="4000847" cy="3985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2071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Группа 10">
            <a:extLst>
              <a:ext uri="{FF2B5EF4-FFF2-40B4-BE49-F238E27FC236}">
                <a16:creationId xmlns:a16="http://schemas.microsoft.com/office/drawing/2014/main" id="{B625DC0E-533A-E940-8DBC-9116FB2F085A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"/>
            <a:ext cx="9144000" cy="7470775"/>
            <a:chOff x="-244" y="0"/>
            <a:chExt cx="9144244" cy="7470070"/>
          </a:xfrm>
        </p:grpSpPr>
        <p:grpSp>
          <p:nvGrpSpPr>
            <p:cNvPr id="37897" name="Группа 11">
              <a:extLst>
                <a:ext uri="{FF2B5EF4-FFF2-40B4-BE49-F238E27FC236}">
                  <a16:creationId xmlns:a16="http://schemas.microsoft.com/office/drawing/2014/main" id="{3A394570-53A4-CF48-B26D-933D8723BE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44" y="6409251"/>
              <a:ext cx="9144000" cy="1060819"/>
              <a:chOff x="-244" y="6410774"/>
              <a:chExt cx="9144000" cy="1060819"/>
            </a:xfrm>
          </p:grpSpPr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91FA4F28-E0F1-DD4B-A9BB-5474AE46F5ED}"/>
                  </a:ext>
                </a:extLst>
              </p:cNvPr>
              <p:cNvSpPr/>
              <p:nvPr/>
            </p:nvSpPr>
            <p:spPr bwMode="auto">
              <a:xfrm>
                <a:off x="-244" y="6410774"/>
                <a:ext cx="9144000" cy="461665"/>
              </a:xfrm>
              <a:prstGeom prst="rect">
                <a:avLst/>
              </a:prstGeom>
              <a:gradFill flip="none" rotWithShape="1">
                <a:gsLst>
                  <a:gs pos="0">
                    <a:srgbClr val="3366FF">
                      <a:shade val="30000"/>
                      <a:satMod val="115000"/>
                    </a:srgbClr>
                  </a:gs>
                  <a:gs pos="50000">
                    <a:srgbClr val="3366FF">
                      <a:shade val="67500"/>
                      <a:satMod val="115000"/>
                    </a:srgbClr>
                  </a:gs>
                  <a:gs pos="100000">
                    <a:srgbClr val="3366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x-none" dirty="0">
                  <a:highlight>
                    <a:srgbClr val="0000FF"/>
                  </a:highlight>
                  <a:latin typeface="Arial" charset="0"/>
                </a:endParaRPr>
              </a:p>
            </p:txBody>
          </p:sp>
          <p:pic>
            <p:nvPicPr>
              <p:cNvPr id="37905" name="Рисунок 15">
                <a:extLst>
                  <a:ext uri="{FF2B5EF4-FFF2-40B4-BE49-F238E27FC236}">
                    <a16:creationId xmlns:a16="http://schemas.microsoft.com/office/drawing/2014/main" id="{E45BD8A8-621B-4141-B12B-A7F588589E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733" y="6598895"/>
                <a:ext cx="2580152" cy="872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7898" name="Рисунок 12">
              <a:extLst>
                <a:ext uri="{FF2B5EF4-FFF2-40B4-BE49-F238E27FC236}">
                  <a16:creationId xmlns:a16="http://schemas.microsoft.com/office/drawing/2014/main" id="{8D3F5188-028C-9F41-86F8-E994E2FD6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612" y="6506593"/>
              <a:ext cx="748682" cy="26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FE90D2A0-7CFD-7F47-AD57-AD3744EBD4AE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grpSp>
        <p:nvGrpSpPr>
          <p:cNvPr id="11" name="Группа 4">
            <a:extLst>
              <a:ext uri="{FF2B5EF4-FFF2-40B4-BE49-F238E27FC236}">
                <a16:creationId xmlns:a16="http://schemas.microsoft.com/office/drawing/2014/main" id="{65131ED0-2A60-48AB-9266-C1DEAE21470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CFA12866-DA52-47D7-802A-6AA4F9497299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13" name="Рисунок 6">
              <a:extLst>
                <a:ext uri="{FF2B5EF4-FFF2-40B4-BE49-F238E27FC236}">
                  <a16:creationId xmlns:a16="http://schemas.microsoft.com/office/drawing/2014/main" id="{9DB53D78-AC32-4D43-9B6F-C3A4FB08CA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3E99E03-A125-4AB9-88ED-13A7CC3E85E8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sp>
        <p:nvSpPr>
          <p:cNvPr id="10" name="TextBox 1">
            <a:extLst>
              <a:ext uri="{FF2B5EF4-FFF2-40B4-BE49-F238E27FC236}">
                <a16:creationId xmlns:a16="http://schemas.microsoft.com/office/drawing/2014/main" id="{44EB0CF6-54FC-E64A-B06A-709391B02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244" y="791508"/>
            <a:ext cx="10657347" cy="892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b="1" kern="0" dirty="0">
                <a:cs typeface="Arial" panose="020B0604020202020204" pitchFamily="34" charset="0"/>
              </a:rPr>
              <a:t>Визуальный эффект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F9AE9B3-EAC1-48DF-98E6-28C6DC1F6AD2}"/>
              </a:ext>
            </a:extLst>
          </p:cNvPr>
          <p:cNvSpPr/>
          <p:nvPr/>
        </p:nvSpPr>
        <p:spPr>
          <a:xfrm>
            <a:off x="836203" y="1562421"/>
            <a:ext cx="43344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cs typeface="Arial" panose="020B0604020202020204" pitchFamily="34" charset="0"/>
              </a:rPr>
              <a:t>Больше доверия визуальным образам </a:t>
            </a:r>
            <a:br>
              <a:rPr lang="ru-RU" sz="2800" dirty="0">
                <a:cs typeface="Arial" panose="020B0604020202020204" pitchFamily="34" charset="0"/>
              </a:rPr>
            </a:br>
            <a:r>
              <a:rPr lang="ru-RU" sz="2800" dirty="0">
                <a:cs typeface="Arial" panose="020B0604020202020204" pitchFamily="34" charset="0"/>
              </a:rPr>
              <a:t>за счет их двойного воздействия на нас. </a:t>
            </a:r>
            <a:br>
              <a:rPr lang="ru-RU" sz="2800" dirty="0">
                <a:cs typeface="Arial" panose="020B0604020202020204" pitchFamily="34" charset="0"/>
              </a:rPr>
            </a:br>
            <a:endParaRPr lang="ru-RU" sz="2800" dirty="0">
              <a:cs typeface="Arial" panose="020B0604020202020204" pitchFamily="34" charset="0"/>
            </a:endParaRPr>
          </a:p>
          <a:p>
            <a:r>
              <a:rPr lang="ru-RU" sz="2800" dirty="0">
                <a:cs typeface="Arial" panose="020B0604020202020204" pitchFamily="34" charset="0"/>
              </a:rPr>
              <a:t>Они наглядны и не требуют слов, которые обрабатываются нашим мозгом медленнее. 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876AAA2D-42B0-4929-AAC3-58DBEDE272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437" y="19906"/>
            <a:ext cx="10972800" cy="57626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Пси-эффекты</a:t>
            </a:r>
          </a:p>
        </p:txBody>
      </p:sp>
      <p:pic>
        <p:nvPicPr>
          <p:cNvPr id="20" name="Рисунок 8">
            <a:extLst>
              <a:ext uri="{FF2B5EF4-FFF2-40B4-BE49-F238E27FC236}">
                <a16:creationId xmlns:a16="http://schemas.microsoft.com/office/drawing/2014/main" id="{21FEE01E-5426-415D-A31C-8B57D0B4E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B464F5-3C71-4EA1-B460-615F495580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4032" y="1473284"/>
            <a:ext cx="4008467" cy="4747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8831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Группа 75">
            <a:extLst>
              <a:ext uri="{FF2B5EF4-FFF2-40B4-BE49-F238E27FC236}">
                <a16:creationId xmlns:a16="http://schemas.microsoft.com/office/drawing/2014/main" id="{9DD41E19-BF7E-5F41-9348-A608332E00A0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"/>
            <a:ext cx="9144000" cy="7470775"/>
            <a:chOff x="-244" y="0"/>
            <a:chExt cx="9144244" cy="7470070"/>
          </a:xfrm>
        </p:grpSpPr>
        <p:grpSp>
          <p:nvGrpSpPr>
            <p:cNvPr id="42055" name="Группа 76">
              <a:extLst>
                <a:ext uri="{FF2B5EF4-FFF2-40B4-BE49-F238E27FC236}">
                  <a16:creationId xmlns:a16="http://schemas.microsoft.com/office/drawing/2014/main" id="{9180A820-D42B-1040-BE84-2381C15FB5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44" y="6409251"/>
              <a:ext cx="9144000" cy="1060819"/>
              <a:chOff x="-244" y="6410774"/>
              <a:chExt cx="9144000" cy="1060819"/>
            </a:xfrm>
          </p:grpSpPr>
          <p:sp>
            <p:nvSpPr>
              <p:cNvPr id="80" name="Прямоугольник 79">
                <a:extLst>
                  <a:ext uri="{FF2B5EF4-FFF2-40B4-BE49-F238E27FC236}">
                    <a16:creationId xmlns:a16="http://schemas.microsoft.com/office/drawing/2014/main" id="{F0A22CEA-8FB5-A647-B3BB-5600CB7B1D59}"/>
                  </a:ext>
                </a:extLst>
              </p:cNvPr>
              <p:cNvSpPr/>
              <p:nvPr/>
            </p:nvSpPr>
            <p:spPr bwMode="auto">
              <a:xfrm>
                <a:off x="-244" y="6410774"/>
                <a:ext cx="9144000" cy="461665"/>
              </a:xfrm>
              <a:prstGeom prst="rect">
                <a:avLst/>
              </a:prstGeom>
              <a:gradFill flip="none" rotWithShape="1">
                <a:gsLst>
                  <a:gs pos="0">
                    <a:srgbClr val="3366FF">
                      <a:shade val="30000"/>
                      <a:satMod val="115000"/>
                    </a:srgbClr>
                  </a:gs>
                  <a:gs pos="50000">
                    <a:srgbClr val="3366FF">
                      <a:shade val="67500"/>
                      <a:satMod val="115000"/>
                    </a:srgbClr>
                  </a:gs>
                  <a:gs pos="100000">
                    <a:srgbClr val="3366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x-none" dirty="0">
                  <a:highlight>
                    <a:srgbClr val="0000FF"/>
                  </a:highlight>
                  <a:latin typeface="Arial" charset="0"/>
                </a:endParaRPr>
              </a:p>
            </p:txBody>
          </p:sp>
          <p:pic>
            <p:nvPicPr>
              <p:cNvPr id="42063" name="Рисунок 80">
                <a:extLst>
                  <a:ext uri="{FF2B5EF4-FFF2-40B4-BE49-F238E27FC236}">
                    <a16:creationId xmlns:a16="http://schemas.microsoft.com/office/drawing/2014/main" id="{D26CEEAB-552D-7745-A54F-9B41728292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733" y="6598895"/>
                <a:ext cx="2580152" cy="872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2056" name="Рисунок 77">
              <a:extLst>
                <a:ext uri="{FF2B5EF4-FFF2-40B4-BE49-F238E27FC236}">
                  <a16:creationId xmlns:a16="http://schemas.microsoft.com/office/drawing/2014/main" id="{B01D461A-44F7-D04E-A54E-A60E4F6316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612" y="6506593"/>
              <a:ext cx="748682" cy="26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id="{848BCD74-4363-6243-AD35-647B6C5D7634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grpSp>
        <p:nvGrpSpPr>
          <p:cNvPr id="12" name="Группа 4">
            <a:extLst>
              <a:ext uri="{FF2B5EF4-FFF2-40B4-BE49-F238E27FC236}">
                <a16:creationId xmlns:a16="http://schemas.microsoft.com/office/drawing/2014/main" id="{6010A665-C13C-4042-B735-B1FC96652A4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FEC88196-470B-4A49-9EAE-23655D9AA1E0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14" name="Рисунок 6">
              <a:extLst>
                <a:ext uri="{FF2B5EF4-FFF2-40B4-BE49-F238E27FC236}">
                  <a16:creationId xmlns:a16="http://schemas.microsoft.com/office/drawing/2014/main" id="{E10E6D4B-C2D2-4CCC-B78C-2614CCA200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F3B4DF7-06D4-4072-B109-3D618336C3BA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sp>
        <p:nvSpPr>
          <p:cNvPr id="41987" name="TextBox 1">
            <a:extLst>
              <a:ext uri="{FF2B5EF4-FFF2-40B4-BE49-F238E27FC236}">
                <a16:creationId xmlns:a16="http://schemas.microsoft.com/office/drawing/2014/main" id="{C21C72C4-BBFD-3648-A99F-2373C9EA4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16" y="815990"/>
            <a:ext cx="10513168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Вброс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фэйка</a:t>
            </a:r>
            <a:endParaRPr lang="ru-RU" alt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None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Публикация заведомо ложной информации. </a:t>
            </a:r>
            <a:endParaRPr lang="ru-RU" altLang="ru-RU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0" dirty="0">
                <a:latin typeface="+mn-lt"/>
              </a:rPr>
              <a:t> </a:t>
            </a:r>
          </a:p>
        </p:txBody>
      </p:sp>
      <p:pic>
        <p:nvPicPr>
          <p:cNvPr id="18" name="Рисунок 8">
            <a:extLst>
              <a:ext uri="{FF2B5EF4-FFF2-40B4-BE49-F238E27FC236}">
                <a16:creationId xmlns:a16="http://schemas.microsoft.com/office/drawing/2014/main" id="{C8595883-E395-4B59-9862-050DF4758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ED4429D5-F135-4E7E-842C-1FD9BA9A07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437" y="35429"/>
            <a:ext cx="10972800" cy="57626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Приемы</a:t>
            </a:r>
            <a:r>
              <a:rPr lang="en-US" altLang="ru-RU" sz="4000" i="0" dirty="0">
                <a:solidFill>
                  <a:schemeClr val="bg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0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распространения информации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510232-62CB-43FF-9A00-77F9CA431B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577" y="2147359"/>
            <a:ext cx="6965284" cy="346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0B2D4E-BEAD-426F-9429-012A7D3893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2971" y="3284984"/>
            <a:ext cx="4989532" cy="2901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2792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Группа 75">
            <a:extLst>
              <a:ext uri="{FF2B5EF4-FFF2-40B4-BE49-F238E27FC236}">
                <a16:creationId xmlns:a16="http://schemas.microsoft.com/office/drawing/2014/main" id="{9DD41E19-BF7E-5F41-9348-A608332E00A0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"/>
            <a:ext cx="9144000" cy="7470775"/>
            <a:chOff x="-244" y="0"/>
            <a:chExt cx="9144244" cy="7470070"/>
          </a:xfrm>
        </p:grpSpPr>
        <p:grpSp>
          <p:nvGrpSpPr>
            <p:cNvPr id="42055" name="Группа 76">
              <a:extLst>
                <a:ext uri="{FF2B5EF4-FFF2-40B4-BE49-F238E27FC236}">
                  <a16:creationId xmlns:a16="http://schemas.microsoft.com/office/drawing/2014/main" id="{9180A820-D42B-1040-BE84-2381C15FB5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44" y="6409251"/>
              <a:ext cx="9144000" cy="1060819"/>
              <a:chOff x="-244" y="6410774"/>
              <a:chExt cx="9144000" cy="1060819"/>
            </a:xfrm>
          </p:grpSpPr>
          <p:sp>
            <p:nvSpPr>
              <p:cNvPr id="80" name="Прямоугольник 79">
                <a:extLst>
                  <a:ext uri="{FF2B5EF4-FFF2-40B4-BE49-F238E27FC236}">
                    <a16:creationId xmlns:a16="http://schemas.microsoft.com/office/drawing/2014/main" id="{F0A22CEA-8FB5-A647-B3BB-5600CB7B1D59}"/>
                  </a:ext>
                </a:extLst>
              </p:cNvPr>
              <p:cNvSpPr/>
              <p:nvPr/>
            </p:nvSpPr>
            <p:spPr bwMode="auto">
              <a:xfrm>
                <a:off x="-244" y="6410774"/>
                <a:ext cx="9144000" cy="461665"/>
              </a:xfrm>
              <a:prstGeom prst="rect">
                <a:avLst/>
              </a:prstGeom>
              <a:gradFill flip="none" rotWithShape="1">
                <a:gsLst>
                  <a:gs pos="0">
                    <a:srgbClr val="3366FF">
                      <a:shade val="30000"/>
                      <a:satMod val="115000"/>
                    </a:srgbClr>
                  </a:gs>
                  <a:gs pos="50000">
                    <a:srgbClr val="3366FF">
                      <a:shade val="67500"/>
                      <a:satMod val="115000"/>
                    </a:srgbClr>
                  </a:gs>
                  <a:gs pos="100000">
                    <a:srgbClr val="3366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x-none" dirty="0">
                  <a:highlight>
                    <a:srgbClr val="0000FF"/>
                  </a:highlight>
                  <a:latin typeface="Arial" charset="0"/>
                </a:endParaRPr>
              </a:p>
            </p:txBody>
          </p:sp>
          <p:pic>
            <p:nvPicPr>
              <p:cNvPr id="42063" name="Рисунок 80">
                <a:extLst>
                  <a:ext uri="{FF2B5EF4-FFF2-40B4-BE49-F238E27FC236}">
                    <a16:creationId xmlns:a16="http://schemas.microsoft.com/office/drawing/2014/main" id="{D26CEEAB-552D-7745-A54F-9B41728292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733" y="6598895"/>
                <a:ext cx="2580152" cy="872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2056" name="Рисунок 77">
              <a:extLst>
                <a:ext uri="{FF2B5EF4-FFF2-40B4-BE49-F238E27FC236}">
                  <a16:creationId xmlns:a16="http://schemas.microsoft.com/office/drawing/2014/main" id="{B01D461A-44F7-D04E-A54E-A60E4F6316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612" y="6506593"/>
              <a:ext cx="748682" cy="26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id="{848BCD74-4363-6243-AD35-647B6C5D7634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grpSp>
        <p:nvGrpSpPr>
          <p:cNvPr id="13" name="Группа 4">
            <a:extLst>
              <a:ext uri="{FF2B5EF4-FFF2-40B4-BE49-F238E27FC236}">
                <a16:creationId xmlns:a16="http://schemas.microsoft.com/office/drawing/2014/main" id="{74D0FC01-A909-4BB6-82DB-F1D89D8B918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8F820ECF-56AE-4B71-823B-A078BD2EAAD0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15" name="Рисунок 6">
              <a:extLst>
                <a:ext uri="{FF2B5EF4-FFF2-40B4-BE49-F238E27FC236}">
                  <a16:creationId xmlns:a16="http://schemas.microsoft.com/office/drawing/2014/main" id="{106F2E19-2819-4E41-9FA9-4E55128FA9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93F14D2F-54B7-4706-89E8-F9A0636836A4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sp>
        <p:nvSpPr>
          <p:cNvPr id="41987" name="TextBox 1">
            <a:extLst>
              <a:ext uri="{FF2B5EF4-FFF2-40B4-BE49-F238E27FC236}">
                <a16:creationId xmlns:a16="http://schemas.microsoft.com/office/drawing/2014/main" id="{C21C72C4-BBFD-3648-A99F-2373C9EA4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49" y="804397"/>
            <a:ext cx="1058517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Новый тренд! «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Вброс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дипфэйка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spcBef>
                <a:spcPts val="1200"/>
              </a:spcBef>
              <a:buNone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Дискредитация публичных личностей при помощи использования технологий искусственного интеллекта.</a:t>
            </a:r>
            <a:endParaRPr lang="ru-RU" altLang="ru-RU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9FDFA7-DE35-2B41-842E-3B46B24D0E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37" y="2927965"/>
            <a:ext cx="3980687" cy="2629067"/>
          </a:xfrm>
          <a:prstGeom prst="rect">
            <a:avLst/>
          </a:prstGeom>
        </p:spPr>
      </p:pic>
      <p:pic>
        <p:nvPicPr>
          <p:cNvPr id="19" name="Рисунок 8">
            <a:extLst>
              <a:ext uri="{FF2B5EF4-FFF2-40B4-BE49-F238E27FC236}">
                <a16:creationId xmlns:a16="http://schemas.microsoft.com/office/drawing/2014/main" id="{A5BAED9D-A6B9-4F23-8FC1-2A0EFACCD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F78B4A9B-186D-43AA-9E4A-BC368D084D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437" y="35429"/>
            <a:ext cx="10972800" cy="57626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Приемы</a:t>
            </a:r>
            <a:r>
              <a:rPr lang="en-US" altLang="ru-RU" sz="4000" i="0" dirty="0">
                <a:solidFill>
                  <a:schemeClr val="bg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0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распространения информации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2C97383-24F5-4908-844A-AA9AECF82C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115" y="2448465"/>
            <a:ext cx="4651413" cy="33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07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Группа 4">
            <a:extLst>
              <a:ext uri="{FF2B5EF4-FFF2-40B4-BE49-F238E27FC236}">
                <a16:creationId xmlns:a16="http://schemas.microsoft.com/office/drawing/2014/main" id="{2A181179-AB11-3240-9B7E-4BB314D7AFB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"/>
            <a:ext cx="9144000" cy="6871564"/>
            <a:chOff x="-244" y="0"/>
            <a:chExt cx="9144244" cy="687091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4E3071B0-5330-3744-8436-B742A9ECA281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17413" name="Рисунок 6">
              <a:extLst>
                <a:ext uri="{FF2B5EF4-FFF2-40B4-BE49-F238E27FC236}">
                  <a16:creationId xmlns:a16="http://schemas.microsoft.com/office/drawing/2014/main" id="{5DA234FE-5CE5-E649-B338-837AF0465D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612" y="6506593"/>
              <a:ext cx="748682" cy="26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A55877D1-5E2E-CC4A-88BA-00877043A921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C9A12E6A-CC03-2548-A853-102B650851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15888"/>
            <a:ext cx="8507288" cy="576262"/>
          </a:xfrm>
        </p:spPr>
        <p:txBody>
          <a:bodyPr/>
          <a:lstStyle/>
          <a:p>
            <a:pPr>
              <a:lnSpc>
                <a:spcPts val="2180"/>
              </a:lnSpc>
            </a:pPr>
            <a:r>
              <a:rPr lang="ru-RU" altLang="ru-RU" sz="2400" i="0" dirty="0">
                <a:solidFill>
                  <a:schemeClr val="bg1"/>
                </a:solidFill>
              </a:rPr>
              <a:t>Информационное воздействие</a:t>
            </a:r>
          </a:p>
        </p:txBody>
      </p:sp>
      <p:grpSp>
        <p:nvGrpSpPr>
          <p:cNvPr id="12" name="Группа 4">
            <a:extLst>
              <a:ext uri="{FF2B5EF4-FFF2-40B4-BE49-F238E27FC236}">
                <a16:creationId xmlns:a16="http://schemas.microsoft.com/office/drawing/2014/main" id="{01B77FAE-0465-4715-BD95-5A897104A9A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B518A1A-D793-4642-82FC-8995FB958EB3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14" name="Рисунок 6">
              <a:extLst>
                <a:ext uri="{FF2B5EF4-FFF2-40B4-BE49-F238E27FC236}">
                  <a16:creationId xmlns:a16="http://schemas.microsoft.com/office/drawing/2014/main" id="{5ED5860A-0193-4207-8CCD-2D7B9B96A6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72560DA6-7D05-4BD2-8225-F7F4C07A19A9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8837D690-B4AC-48C8-8C88-BCA8C4522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8442"/>
            <a:ext cx="85072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Montserrat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Montserrat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Montserrat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Montserrat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180"/>
              </a:lnSpc>
            </a:pPr>
            <a:r>
              <a:rPr lang="ru-RU" altLang="ru-RU" sz="4000" b="0" i="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технология </a:t>
            </a:r>
            <a:r>
              <a:rPr lang="en-US" altLang="ru-RU" sz="4000" b="0" i="0" kern="0" dirty="0" err="1">
                <a:solidFill>
                  <a:schemeClr val="bg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Deepfake</a:t>
            </a:r>
            <a:r>
              <a:rPr lang="ru-RU" altLang="ru-RU" sz="4000" b="0" i="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19" name="Рисунок 8">
            <a:extLst>
              <a:ext uri="{FF2B5EF4-FFF2-40B4-BE49-F238E27FC236}">
                <a16:creationId xmlns:a16="http://schemas.microsoft.com/office/drawing/2014/main" id="{6D6C4101-4047-44ED-B94D-92E8A785F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6232" y="839394"/>
            <a:ext cx="11017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ea typeface="Calibri" panose="020F0502020204030204" pitchFamily="34" charset="0"/>
              </a:rPr>
              <a:t>(</a:t>
            </a:r>
            <a:r>
              <a:rPr lang="ru-RU" sz="3200" b="1" dirty="0" err="1">
                <a:solidFill>
                  <a:srgbClr val="FF0000"/>
                </a:solidFill>
                <a:ea typeface="Calibri" panose="020F0502020204030204" pitchFamily="34" charset="0"/>
              </a:rPr>
              <a:t>Deepfake</a:t>
            </a:r>
            <a:r>
              <a:rPr lang="ru-RU" sz="3200" dirty="0">
                <a:ea typeface="Calibri" panose="020F0502020204030204" pitchFamily="34" charset="0"/>
              </a:rPr>
              <a:t> – </a:t>
            </a:r>
            <a:r>
              <a:rPr lang="ru-RU" sz="2400" dirty="0">
                <a:ea typeface="Calibri" panose="020F0502020204030204" pitchFamily="34" charset="0"/>
              </a:rPr>
              <a:t>конкатенация английский слов </a:t>
            </a:r>
            <a:r>
              <a:rPr lang="ru-RU" sz="2400" dirty="0" err="1">
                <a:ea typeface="Calibri" panose="020F0502020204030204" pitchFamily="34" charset="0"/>
              </a:rPr>
              <a:t>Deep</a:t>
            </a:r>
            <a:r>
              <a:rPr lang="ru-RU" sz="2400" dirty="0">
                <a:ea typeface="Calibri" panose="020F0502020204030204" pitchFamily="34" charset="0"/>
              </a:rPr>
              <a:t> </a:t>
            </a:r>
            <a:r>
              <a:rPr lang="ru-RU" sz="2400" dirty="0" err="1">
                <a:ea typeface="Calibri" panose="020F0502020204030204" pitchFamily="34" charset="0"/>
              </a:rPr>
              <a:t>learning</a:t>
            </a:r>
            <a:r>
              <a:rPr lang="ru-RU" sz="2400" dirty="0">
                <a:ea typeface="Calibri" panose="020F0502020204030204" pitchFamily="34" charset="0"/>
              </a:rPr>
              <a:t> – </a:t>
            </a:r>
            <a:br>
              <a:rPr lang="ru-RU" sz="2400" dirty="0">
                <a:ea typeface="Calibri" panose="020F0502020204030204" pitchFamily="34" charset="0"/>
              </a:rPr>
            </a:br>
            <a:r>
              <a:rPr lang="ru-RU" sz="2400" dirty="0">
                <a:ea typeface="Calibri" panose="020F0502020204030204" pitchFamily="34" charset="0"/>
              </a:rPr>
              <a:t>«глубинное обучение» и </a:t>
            </a:r>
            <a:r>
              <a:rPr lang="ru-RU" sz="2400" dirty="0" err="1">
                <a:ea typeface="Calibri" panose="020F0502020204030204" pitchFamily="34" charset="0"/>
              </a:rPr>
              <a:t>Fake</a:t>
            </a:r>
            <a:r>
              <a:rPr lang="ru-RU" sz="2400" dirty="0">
                <a:ea typeface="Calibri" panose="020F0502020204030204" pitchFamily="34" charset="0"/>
              </a:rPr>
              <a:t> – «подделка»), основанная на модели </a:t>
            </a:r>
            <a:r>
              <a:rPr lang="ru-RU" sz="2400" dirty="0" err="1">
                <a:ea typeface="Calibri" panose="020F0502020204030204" pitchFamily="34" charset="0"/>
              </a:rPr>
              <a:t>генеративно</a:t>
            </a:r>
            <a:r>
              <a:rPr lang="ru-RU" sz="2400" dirty="0">
                <a:ea typeface="Calibri" panose="020F0502020204030204" pitchFamily="34" charset="0"/>
              </a:rPr>
              <a:t>-состязательных нейросетей.</a:t>
            </a:r>
            <a:endParaRPr lang="en-US" sz="2400" dirty="0">
              <a:effectLst/>
            </a:endParaRPr>
          </a:p>
        </p:txBody>
      </p:sp>
      <p:pic>
        <p:nvPicPr>
          <p:cNvPr id="2050" name="Picture 2" descr="Facebook AI Launches Its Deepfake Detection Challenge - IEEE Spectrum">
            <a:extLst>
              <a:ext uri="{FF2B5EF4-FFF2-40B4-BE49-F238E27FC236}">
                <a16:creationId xmlns:a16="http://schemas.microsoft.com/office/drawing/2014/main" id="{E7243B57-2831-4F10-80AC-5962088B6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034" y="2264382"/>
            <a:ext cx="6985620" cy="384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825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Группа 4">
            <a:extLst>
              <a:ext uri="{FF2B5EF4-FFF2-40B4-BE49-F238E27FC236}">
                <a16:creationId xmlns:a16="http://schemas.microsoft.com/office/drawing/2014/main" id="{2A181179-AB11-3240-9B7E-4BB314D7AFB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"/>
            <a:ext cx="9144000" cy="6871564"/>
            <a:chOff x="-244" y="0"/>
            <a:chExt cx="9144244" cy="687091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4E3071B0-5330-3744-8436-B742A9ECA281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17413" name="Рисунок 6">
              <a:extLst>
                <a:ext uri="{FF2B5EF4-FFF2-40B4-BE49-F238E27FC236}">
                  <a16:creationId xmlns:a16="http://schemas.microsoft.com/office/drawing/2014/main" id="{5DA234FE-5CE5-E649-B338-837AF0465D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612" y="6506593"/>
              <a:ext cx="748682" cy="26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A55877D1-5E2E-CC4A-88BA-00877043A921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C9A12E6A-CC03-2548-A853-102B650851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15888"/>
            <a:ext cx="8507288" cy="576262"/>
          </a:xfrm>
        </p:spPr>
        <p:txBody>
          <a:bodyPr/>
          <a:lstStyle/>
          <a:p>
            <a:pPr>
              <a:lnSpc>
                <a:spcPts val="2180"/>
              </a:lnSpc>
            </a:pPr>
            <a:r>
              <a:rPr lang="ru-RU" altLang="ru-RU" sz="2400" i="0" dirty="0">
                <a:solidFill>
                  <a:schemeClr val="bg1"/>
                </a:solidFill>
              </a:rPr>
              <a:t>Информационное воздействие</a:t>
            </a:r>
          </a:p>
        </p:txBody>
      </p:sp>
      <p:grpSp>
        <p:nvGrpSpPr>
          <p:cNvPr id="12" name="Группа 4">
            <a:extLst>
              <a:ext uri="{FF2B5EF4-FFF2-40B4-BE49-F238E27FC236}">
                <a16:creationId xmlns:a16="http://schemas.microsoft.com/office/drawing/2014/main" id="{01B77FAE-0465-4715-BD95-5A897104A9A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B518A1A-D793-4642-82FC-8995FB958EB3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14" name="Рисунок 6">
              <a:extLst>
                <a:ext uri="{FF2B5EF4-FFF2-40B4-BE49-F238E27FC236}">
                  <a16:creationId xmlns:a16="http://schemas.microsoft.com/office/drawing/2014/main" id="{5ED5860A-0193-4207-8CCD-2D7B9B96A6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72560DA6-7D05-4BD2-8225-F7F4C07A19A9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pic>
        <p:nvPicPr>
          <p:cNvPr id="19" name="Рисунок 8">
            <a:extLst>
              <a:ext uri="{FF2B5EF4-FFF2-40B4-BE49-F238E27FC236}">
                <a16:creationId xmlns:a16="http://schemas.microsoft.com/office/drawing/2014/main" id="{6D6C4101-4047-44ED-B94D-92E8A785F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5A79C1-4215-428C-B74F-14EB4655B0A7}"/>
              </a:ext>
            </a:extLst>
          </p:cNvPr>
          <p:cNvSpPr txBox="1"/>
          <p:nvPr/>
        </p:nvSpPr>
        <p:spPr>
          <a:xfrm>
            <a:off x="839416" y="1351508"/>
            <a:ext cx="102251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Совокупность </a:t>
            </a:r>
          </a:p>
          <a:p>
            <a:pPr algn="ctr"/>
            <a:r>
              <a:rPr lang="ru-RU" sz="4400" b="1" dirty="0"/>
              <a:t>технологий и приемов распространения информации формируют 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</a:rPr>
              <a:t>операции деструктивного информационного воздействия </a:t>
            </a:r>
            <a:endParaRPr lang="x-none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47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5" name="Группа 2">
            <a:extLst>
              <a:ext uri="{FF2B5EF4-FFF2-40B4-BE49-F238E27FC236}">
                <a16:creationId xmlns:a16="http://schemas.microsoft.com/office/drawing/2014/main" id="{AFB1C1D0-1917-944A-8883-E4A01E799525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"/>
            <a:ext cx="9144000" cy="7470775"/>
            <a:chOff x="-244" y="0"/>
            <a:chExt cx="9144244" cy="7470070"/>
          </a:xfrm>
        </p:grpSpPr>
        <p:grpSp>
          <p:nvGrpSpPr>
            <p:cNvPr id="52227" name="Группа 3">
              <a:extLst>
                <a:ext uri="{FF2B5EF4-FFF2-40B4-BE49-F238E27FC236}">
                  <a16:creationId xmlns:a16="http://schemas.microsoft.com/office/drawing/2014/main" id="{EDF7C821-CD12-064E-8A1C-AC8F6AB0C6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44" y="6409251"/>
              <a:ext cx="9144000" cy="1060819"/>
              <a:chOff x="-244" y="6410774"/>
              <a:chExt cx="9144000" cy="1060819"/>
            </a:xfrm>
          </p:grpSpPr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57D3DD27-7D67-D147-980F-625B0330FD4B}"/>
                  </a:ext>
                </a:extLst>
              </p:cNvPr>
              <p:cNvSpPr/>
              <p:nvPr/>
            </p:nvSpPr>
            <p:spPr bwMode="auto">
              <a:xfrm>
                <a:off x="-244" y="6410774"/>
                <a:ext cx="9144000" cy="461665"/>
              </a:xfrm>
              <a:prstGeom prst="rect">
                <a:avLst/>
              </a:prstGeom>
              <a:gradFill flip="none" rotWithShape="1">
                <a:gsLst>
                  <a:gs pos="0">
                    <a:srgbClr val="3366FF">
                      <a:shade val="30000"/>
                      <a:satMod val="115000"/>
                    </a:srgbClr>
                  </a:gs>
                  <a:gs pos="50000">
                    <a:srgbClr val="3366FF">
                      <a:shade val="67500"/>
                      <a:satMod val="115000"/>
                    </a:srgbClr>
                  </a:gs>
                  <a:gs pos="100000">
                    <a:srgbClr val="3366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x-none" dirty="0">
                  <a:highlight>
                    <a:srgbClr val="0000FF"/>
                  </a:highlight>
                  <a:latin typeface="Arial" charset="0"/>
                </a:endParaRPr>
              </a:p>
            </p:txBody>
          </p:sp>
          <p:pic>
            <p:nvPicPr>
              <p:cNvPr id="52235" name="Рисунок 7">
                <a:extLst>
                  <a:ext uri="{FF2B5EF4-FFF2-40B4-BE49-F238E27FC236}">
                    <a16:creationId xmlns:a16="http://schemas.microsoft.com/office/drawing/2014/main" id="{CF12FB0C-ADB0-D74A-8822-E3C29E5D7D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733" y="6598895"/>
                <a:ext cx="2580152" cy="872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2228" name="Рисунок 4">
              <a:extLst>
                <a:ext uri="{FF2B5EF4-FFF2-40B4-BE49-F238E27FC236}">
                  <a16:creationId xmlns:a16="http://schemas.microsoft.com/office/drawing/2014/main" id="{90EA9874-BF24-CE4E-88D4-CE35D60B7A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612" y="6506593"/>
              <a:ext cx="748682" cy="26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AB5EE499-112D-9847-924B-9A882DA15E47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sp>
        <p:nvSpPr>
          <p:cNvPr id="52226" name="Rectangle 2">
            <a:extLst>
              <a:ext uri="{FF2B5EF4-FFF2-40B4-BE49-F238E27FC236}">
                <a16:creationId xmlns:a16="http://schemas.microsoft.com/office/drawing/2014/main" id="{0D302FD5-1A69-C549-B33B-A9D82FD5A90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637" y="2204864"/>
            <a:ext cx="7772400" cy="1728788"/>
          </a:xfrm>
        </p:spPr>
        <p:txBody>
          <a:bodyPr/>
          <a:lstStyle/>
          <a:p>
            <a:pPr eaLnBrk="1" hangingPunct="1"/>
            <a:r>
              <a:rPr lang="ru-RU" altLang="ru-RU" sz="5400" i="0" dirty="0">
                <a:latin typeface="Arial" panose="020B0604020202020204" pitchFamily="34" charset="0"/>
                <a:cs typeface="Arial" panose="020B0604020202020204" pitchFamily="34" charset="0"/>
              </a:rPr>
              <a:t>Что делать </a:t>
            </a:r>
            <a:br>
              <a:rPr lang="ru-RU" altLang="ru-RU" sz="5400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5400" i="0" dirty="0">
                <a:latin typeface="Arial" panose="020B0604020202020204" pitchFamily="34" charset="0"/>
                <a:cs typeface="Arial" panose="020B0604020202020204" pitchFamily="34" charset="0"/>
              </a:rPr>
              <a:t>и как реагировать?</a:t>
            </a:r>
          </a:p>
        </p:txBody>
      </p:sp>
      <p:grpSp>
        <p:nvGrpSpPr>
          <p:cNvPr id="9" name="Группа 4">
            <a:extLst>
              <a:ext uri="{FF2B5EF4-FFF2-40B4-BE49-F238E27FC236}">
                <a16:creationId xmlns:a16="http://schemas.microsoft.com/office/drawing/2014/main" id="{D13276A5-A3BE-4961-9B64-0B4BF1E79A8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E40B94CA-5030-43E1-8B6A-B007E7E8135F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11" name="Рисунок 6">
              <a:extLst>
                <a:ext uri="{FF2B5EF4-FFF2-40B4-BE49-F238E27FC236}">
                  <a16:creationId xmlns:a16="http://schemas.microsoft.com/office/drawing/2014/main" id="{B38EA5BA-21CA-4995-B4D0-F74987BE1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B6F82FF3-3B07-4FDB-A1E4-8551902CB412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pic>
        <p:nvPicPr>
          <p:cNvPr id="15" name="Рисунок 8">
            <a:extLst>
              <a:ext uri="{FF2B5EF4-FFF2-40B4-BE49-F238E27FC236}">
                <a16:creationId xmlns:a16="http://schemas.microsoft.com/office/drawing/2014/main" id="{D311B456-02F6-4215-AC68-664937FD7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Группа 2">
            <a:extLst>
              <a:ext uri="{FF2B5EF4-FFF2-40B4-BE49-F238E27FC236}">
                <a16:creationId xmlns:a16="http://schemas.microsoft.com/office/drawing/2014/main" id="{8FB565E8-EF9F-1447-AF8E-64D00B7DDA3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"/>
            <a:ext cx="9144000" cy="7470775"/>
            <a:chOff x="-244" y="0"/>
            <a:chExt cx="9144244" cy="7470070"/>
          </a:xfrm>
        </p:grpSpPr>
        <p:grpSp>
          <p:nvGrpSpPr>
            <p:cNvPr id="35843" name="Группа 3">
              <a:extLst>
                <a:ext uri="{FF2B5EF4-FFF2-40B4-BE49-F238E27FC236}">
                  <a16:creationId xmlns:a16="http://schemas.microsoft.com/office/drawing/2014/main" id="{71144573-6861-BA42-ADCA-48129AC903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44" y="6409251"/>
              <a:ext cx="9144000" cy="1060819"/>
              <a:chOff x="-244" y="6410774"/>
              <a:chExt cx="9144000" cy="1060819"/>
            </a:xfrm>
          </p:grpSpPr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DC77CC7A-FDE6-F847-B7C8-1D74A3338526}"/>
                  </a:ext>
                </a:extLst>
              </p:cNvPr>
              <p:cNvSpPr/>
              <p:nvPr/>
            </p:nvSpPr>
            <p:spPr bwMode="auto">
              <a:xfrm>
                <a:off x="-244" y="6410774"/>
                <a:ext cx="9144000" cy="461665"/>
              </a:xfrm>
              <a:prstGeom prst="rect">
                <a:avLst/>
              </a:prstGeom>
              <a:gradFill flip="none" rotWithShape="1">
                <a:gsLst>
                  <a:gs pos="0">
                    <a:srgbClr val="3366FF">
                      <a:shade val="30000"/>
                      <a:satMod val="115000"/>
                    </a:srgbClr>
                  </a:gs>
                  <a:gs pos="50000">
                    <a:srgbClr val="3366FF">
                      <a:shade val="67500"/>
                      <a:satMod val="115000"/>
                    </a:srgbClr>
                  </a:gs>
                  <a:gs pos="100000">
                    <a:srgbClr val="3366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BY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0000FF"/>
                  </a:highlight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pic>
            <p:nvPicPr>
              <p:cNvPr id="35851" name="Рисунок 7">
                <a:extLst>
                  <a:ext uri="{FF2B5EF4-FFF2-40B4-BE49-F238E27FC236}">
                    <a16:creationId xmlns:a16="http://schemas.microsoft.com/office/drawing/2014/main" id="{C56506C7-6B30-8249-9BFF-787E70E3CA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733" y="6598895"/>
                <a:ext cx="2580152" cy="872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5844" name="Рисунок 4">
              <a:extLst>
                <a:ext uri="{FF2B5EF4-FFF2-40B4-BE49-F238E27FC236}">
                  <a16:creationId xmlns:a16="http://schemas.microsoft.com/office/drawing/2014/main" id="{32807149-B3A6-7A48-80C7-E197A37B23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612" y="6506593"/>
              <a:ext cx="748682" cy="26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2B0B4E46-8BD2-5E42-8D82-E0A5C0A2201A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BY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FF"/>
                </a:highligh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9" name="Группа 4">
            <a:extLst>
              <a:ext uri="{FF2B5EF4-FFF2-40B4-BE49-F238E27FC236}">
                <a16:creationId xmlns:a16="http://schemas.microsoft.com/office/drawing/2014/main" id="{D1DB6125-4ECA-495B-A433-5BB886B4AD5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D235DB3-A59F-4927-A595-90E718975E87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BY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FF"/>
                </a:highligh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11" name="Рисунок 6">
              <a:extLst>
                <a:ext uri="{FF2B5EF4-FFF2-40B4-BE49-F238E27FC236}">
                  <a16:creationId xmlns:a16="http://schemas.microsoft.com/office/drawing/2014/main" id="{6A92932A-8966-4ECD-AF43-A7C096759F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B7F000A7-DE6A-4818-BCC6-F26BCED17143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BY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FF"/>
                </a:highligh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pic>
        <p:nvPicPr>
          <p:cNvPr id="15" name="Рисунок 8">
            <a:extLst>
              <a:ext uri="{FF2B5EF4-FFF2-40B4-BE49-F238E27FC236}">
                <a16:creationId xmlns:a16="http://schemas.microsoft.com/office/drawing/2014/main" id="{1D1718CA-3858-4B7C-AE86-01D614A3A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"/>
          <p:cNvSpPr>
            <a:spLocks noGrp="1" noChangeArrowheads="1"/>
          </p:cNvSpPr>
          <p:nvPr>
            <p:ph type="ctrTitle"/>
          </p:nvPr>
        </p:nvSpPr>
        <p:spPr bwMode="auto">
          <a:xfrm>
            <a:off x="4135293" y="765741"/>
            <a:ext cx="718276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en-US" b="1" dirty="0">
                <a:solidFill>
                  <a:srgbClr val="FF0000"/>
                </a:solidFill>
              </a:rPr>
              <a:t>Технологии</a:t>
            </a:r>
            <a:r>
              <a:rPr lang="ru-RU" altLang="en-US" b="1" dirty="0"/>
              <a:t> (от греч. «</a:t>
            </a:r>
            <a:r>
              <a:rPr lang="ru-RU" altLang="en-US" b="1" dirty="0" err="1"/>
              <a:t>techne</a:t>
            </a:r>
            <a:r>
              <a:rPr lang="ru-RU" altLang="en-US" b="1" dirty="0"/>
              <a:t>» - искусство, мастерство, умение; «</a:t>
            </a:r>
            <a:r>
              <a:rPr lang="ru-RU" altLang="en-US" b="1" dirty="0" err="1"/>
              <a:t>logos</a:t>
            </a:r>
            <a:r>
              <a:rPr lang="ru-RU" altLang="en-US" b="1" dirty="0"/>
              <a:t>» - понятие, знание): направленное воздействие человека на процессы и объекты с целью изменения их свойств, придания требуемых качеств.</a:t>
            </a:r>
          </a:p>
          <a:p>
            <a:pPr algn="just" eaLnBrk="1" hangingPunct="1"/>
            <a:endParaRPr lang="ru-RU" altLang="en-US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51384" y="4221988"/>
            <a:ext cx="11233248" cy="25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Политические технологии </a:t>
            </a:r>
            <a:r>
              <a:rPr kumimoji="0" lang="ru-RU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направлены на завоевание и удержание политической, духовной власти, власти над умами и сердцами людей, над общественным мнением.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3"/>
          <a:stretch>
            <a:fillRect/>
          </a:stretch>
        </p:blipFill>
        <p:spPr bwMode="auto">
          <a:xfrm>
            <a:off x="189021" y="1562998"/>
            <a:ext cx="3386699" cy="204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709DDB7-C3F9-404B-BB9D-52B6F67C82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8255" y="281672"/>
            <a:ext cx="1788523" cy="48303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3" name="Группа 6">
            <a:extLst>
              <a:ext uri="{FF2B5EF4-FFF2-40B4-BE49-F238E27FC236}">
                <a16:creationId xmlns:a16="http://schemas.microsoft.com/office/drawing/2014/main" id="{C2832BC8-1292-B346-9B62-6F0ED3693975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"/>
            <a:ext cx="9144000" cy="7470775"/>
            <a:chOff x="-244" y="0"/>
            <a:chExt cx="9144244" cy="7470070"/>
          </a:xfrm>
        </p:grpSpPr>
        <p:grpSp>
          <p:nvGrpSpPr>
            <p:cNvPr id="54279" name="Группа 7">
              <a:extLst>
                <a:ext uri="{FF2B5EF4-FFF2-40B4-BE49-F238E27FC236}">
                  <a16:creationId xmlns:a16="http://schemas.microsoft.com/office/drawing/2014/main" id="{9C36631C-6558-9A40-B4DC-D1E13CD4E2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44" y="6409251"/>
              <a:ext cx="9144000" cy="1060819"/>
              <a:chOff x="-244" y="6410774"/>
              <a:chExt cx="9144000" cy="1060819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4ECB6A71-404B-F445-BE56-2DED180A825B}"/>
                  </a:ext>
                </a:extLst>
              </p:cNvPr>
              <p:cNvSpPr/>
              <p:nvPr/>
            </p:nvSpPr>
            <p:spPr bwMode="auto">
              <a:xfrm>
                <a:off x="-244" y="6410774"/>
                <a:ext cx="9144000" cy="461665"/>
              </a:xfrm>
              <a:prstGeom prst="rect">
                <a:avLst/>
              </a:prstGeom>
              <a:gradFill flip="none" rotWithShape="1">
                <a:gsLst>
                  <a:gs pos="0">
                    <a:srgbClr val="3366FF">
                      <a:shade val="30000"/>
                      <a:satMod val="115000"/>
                    </a:srgbClr>
                  </a:gs>
                  <a:gs pos="50000">
                    <a:srgbClr val="3366FF">
                      <a:shade val="67500"/>
                      <a:satMod val="115000"/>
                    </a:srgbClr>
                  </a:gs>
                  <a:gs pos="100000">
                    <a:srgbClr val="3366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x-none" dirty="0">
                  <a:highlight>
                    <a:srgbClr val="0000FF"/>
                  </a:highlight>
                  <a:latin typeface="Arial" charset="0"/>
                </a:endParaRPr>
              </a:p>
            </p:txBody>
          </p:sp>
          <p:pic>
            <p:nvPicPr>
              <p:cNvPr id="54287" name="Рисунок 11">
                <a:extLst>
                  <a:ext uri="{FF2B5EF4-FFF2-40B4-BE49-F238E27FC236}">
                    <a16:creationId xmlns:a16="http://schemas.microsoft.com/office/drawing/2014/main" id="{9CA6C9EA-4B9E-FA49-B974-5B788F3B4A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733" y="6598895"/>
                <a:ext cx="2580152" cy="872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4280" name="Рисунок 8">
              <a:extLst>
                <a:ext uri="{FF2B5EF4-FFF2-40B4-BE49-F238E27FC236}">
                  <a16:creationId xmlns:a16="http://schemas.microsoft.com/office/drawing/2014/main" id="{2195AA76-4517-694D-891D-298C5541D8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612" y="6506593"/>
              <a:ext cx="748682" cy="26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476B3A68-B593-1E4B-A005-0BEE7120B8C8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grpSp>
        <p:nvGrpSpPr>
          <p:cNvPr id="13" name="Группа 4">
            <a:extLst>
              <a:ext uri="{FF2B5EF4-FFF2-40B4-BE49-F238E27FC236}">
                <a16:creationId xmlns:a16="http://schemas.microsoft.com/office/drawing/2014/main" id="{C68CBADF-FDDB-4910-8A99-B787BF439EC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F93B00AE-C232-4757-B9F3-409CCF84B729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15" name="Рисунок 6">
              <a:extLst>
                <a:ext uri="{FF2B5EF4-FFF2-40B4-BE49-F238E27FC236}">
                  <a16:creationId xmlns:a16="http://schemas.microsoft.com/office/drawing/2014/main" id="{999346C7-0A61-436E-BDC2-730B6E4136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8EEE0E85-9A40-4F49-B353-49BF67D8E578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sp>
        <p:nvSpPr>
          <p:cNvPr id="54274" name="Заголовок 1">
            <a:extLst>
              <a:ext uri="{FF2B5EF4-FFF2-40B4-BE49-F238E27FC236}">
                <a16:creationId xmlns:a16="http://schemas.microsoft.com/office/drawing/2014/main" id="{377F1399-A666-9548-9839-4D9D8CFC8F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437" y="60393"/>
            <a:ext cx="10972800" cy="57626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делать и как реагировать?</a:t>
            </a:r>
          </a:p>
        </p:txBody>
      </p:sp>
      <p:sp>
        <p:nvSpPr>
          <p:cNvPr id="54275" name="TextBox 1">
            <a:extLst>
              <a:ext uri="{FF2B5EF4-FFF2-40B4-BE49-F238E27FC236}">
                <a16:creationId xmlns:a16="http://schemas.microsoft.com/office/drawing/2014/main" id="{295601CE-2733-304D-A4FB-58862F025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7740" y="1130067"/>
            <a:ext cx="680484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Мониторинг информационного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пространства</a:t>
            </a:r>
            <a:r>
              <a:rPr lang="ru-RU" alt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Анализ возможных негативных последствий</a:t>
            </a:r>
            <a:r>
              <a:rPr lang="ru-RU" alt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мер по минимизации негативных последний информационного воздействия на общество</a:t>
            </a:r>
            <a:r>
              <a:rPr lang="ru-RU" alt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4276" name="Picture 6">
            <a:extLst>
              <a:ext uri="{FF2B5EF4-FFF2-40B4-BE49-F238E27FC236}">
                <a16:creationId xmlns:a16="http://schemas.microsoft.com/office/drawing/2014/main" id="{4554DC91-3C69-B548-9261-B423BB06E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771" y="1046164"/>
            <a:ext cx="2268293" cy="186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4" descr="&amp;Mcy;&amp;iecy;&amp;tcy;&amp;acy;&amp;dcy;&amp;acy;&amp;ncy;&amp;ncy;&amp;ycy;&amp;iecy;: &amp;ocy;&amp;pcy;&amp;rcy;&amp;iecy;&amp;dcy;&amp;iecy;&amp;lcy;&amp;iecy;&amp;ncy;&amp;icy;&amp;iecy; &amp;icy; &amp;pcy;&amp;rcy;&amp;acy;&amp;kcy;&amp;tcy;&amp;icy;&amp;chcy;&amp;iecy;&amp;scy;&amp;kcy;&amp;icy;&amp;iecy; &amp;pcy;&amp;rcy;&amp;icy;&amp;mcy;&amp;iecy;&amp;rcy;&amp;ycy; - &amp;Mcy;&amp;acy;&amp;tcy;&amp;iecy;&amp;rcy;&amp;icy;&amp;acy;&amp;lcy;&amp;ycy; - Citia">
            <a:extLst>
              <a:ext uri="{FF2B5EF4-FFF2-40B4-BE49-F238E27FC236}">
                <a16:creationId xmlns:a16="http://schemas.microsoft.com/office/drawing/2014/main" id="{81C6FB77-F984-9047-81CF-549BC2887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98" y="2814839"/>
            <a:ext cx="2771577" cy="166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2">
            <a:extLst>
              <a:ext uri="{FF2B5EF4-FFF2-40B4-BE49-F238E27FC236}">
                <a16:creationId xmlns:a16="http://schemas.microsoft.com/office/drawing/2014/main" id="{74864BF1-1CD6-384A-8573-8654FA655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771" y="4489711"/>
            <a:ext cx="2326258" cy="176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8">
            <a:extLst>
              <a:ext uri="{FF2B5EF4-FFF2-40B4-BE49-F238E27FC236}">
                <a16:creationId xmlns:a16="http://schemas.microsoft.com/office/drawing/2014/main" id="{09829DB2-16DF-48F8-A4B5-A5C9CE42E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1" name="Группа 4">
            <a:extLst>
              <a:ext uri="{FF2B5EF4-FFF2-40B4-BE49-F238E27FC236}">
                <a16:creationId xmlns:a16="http://schemas.microsoft.com/office/drawing/2014/main" id="{1C38EA4F-CBC3-E045-BE9D-6FEF8F1AF676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"/>
            <a:ext cx="9144000" cy="7470775"/>
            <a:chOff x="-244" y="0"/>
            <a:chExt cx="9144244" cy="7470070"/>
          </a:xfrm>
        </p:grpSpPr>
        <p:grpSp>
          <p:nvGrpSpPr>
            <p:cNvPr id="56326" name="Группа 5">
              <a:extLst>
                <a:ext uri="{FF2B5EF4-FFF2-40B4-BE49-F238E27FC236}">
                  <a16:creationId xmlns:a16="http://schemas.microsoft.com/office/drawing/2014/main" id="{4A5B3BE3-9CD2-C74F-853A-FE08A2EC49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44" y="6409251"/>
              <a:ext cx="9144000" cy="1060819"/>
              <a:chOff x="-244" y="6410774"/>
              <a:chExt cx="9144000" cy="1060819"/>
            </a:xfrm>
          </p:grpSpPr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6F24D13E-C7B8-8A44-80D3-145B66CF8257}"/>
                  </a:ext>
                </a:extLst>
              </p:cNvPr>
              <p:cNvSpPr/>
              <p:nvPr/>
            </p:nvSpPr>
            <p:spPr bwMode="auto">
              <a:xfrm>
                <a:off x="-244" y="6410774"/>
                <a:ext cx="9144000" cy="461665"/>
              </a:xfrm>
              <a:prstGeom prst="rect">
                <a:avLst/>
              </a:prstGeom>
              <a:gradFill flip="none" rotWithShape="1">
                <a:gsLst>
                  <a:gs pos="0">
                    <a:srgbClr val="3366FF">
                      <a:shade val="30000"/>
                      <a:satMod val="115000"/>
                    </a:srgbClr>
                  </a:gs>
                  <a:gs pos="50000">
                    <a:srgbClr val="3366FF">
                      <a:shade val="67500"/>
                      <a:satMod val="115000"/>
                    </a:srgbClr>
                  </a:gs>
                  <a:gs pos="100000">
                    <a:srgbClr val="3366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x-none" dirty="0">
                  <a:highlight>
                    <a:srgbClr val="0000FF"/>
                  </a:highlight>
                  <a:latin typeface="Arial" charset="0"/>
                </a:endParaRPr>
              </a:p>
            </p:txBody>
          </p:sp>
          <p:pic>
            <p:nvPicPr>
              <p:cNvPr id="56334" name="Рисунок 9">
                <a:extLst>
                  <a:ext uri="{FF2B5EF4-FFF2-40B4-BE49-F238E27FC236}">
                    <a16:creationId xmlns:a16="http://schemas.microsoft.com/office/drawing/2014/main" id="{277C76B3-059F-1A4F-9271-53CE071051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733" y="6598895"/>
                <a:ext cx="2580152" cy="872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6327" name="Рисунок 6">
              <a:extLst>
                <a:ext uri="{FF2B5EF4-FFF2-40B4-BE49-F238E27FC236}">
                  <a16:creationId xmlns:a16="http://schemas.microsoft.com/office/drawing/2014/main" id="{D9FE4CC7-240F-6247-9B45-B9D4C89F2E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612" y="6506593"/>
              <a:ext cx="748682" cy="26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9E0320E5-D7F7-5641-8C49-97F744A0DFE7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grpSp>
        <p:nvGrpSpPr>
          <p:cNvPr id="12" name="Группа 4">
            <a:extLst>
              <a:ext uri="{FF2B5EF4-FFF2-40B4-BE49-F238E27FC236}">
                <a16:creationId xmlns:a16="http://schemas.microsoft.com/office/drawing/2014/main" id="{DF4D468B-387E-438A-A970-EE53BB72B4C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E341B765-A604-4296-ABD7-6B5BE6785015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14" name="Рисунок 6">
              <a:extLst>
                <a:ext uri="{FF2B5EF4-FFF2-40B4-BE49-F238E27FC236}">
                  <a16:creationId xmlns:a16="http://schemas.microsoft.com/office/drawing/2014/main" id="{132A5BA0-F057-498A-B1C8-B142B099A4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C15AF7D-777F-4C5F-9193-26D795572523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pic>
        <p:nvPicPr>
          <p:cNvPr id="56322" name="Picture 6">
            <a:extLst>
              <a:ext uri="{FF2B5EF4-FFF2-40B4-BE49-F238E27FC236}">
                <a16:creationId xmlns:a16="http://schemas.microsoft.com/office/drawing/2014/main" id="{BDB9CD48-736C-0F45-86E8-CACF36203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315" y="1441107"/>
            <a:ext cx="3311096" cy="230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Box 1">
            <a:extLst>
              <a:ext uri="{FF2B5EF4-FFF2-40B4-BE49-F238E27FC236}">
                <a16:creationId xmlns:a16="http://schemas.microsoft.com/office/drawing/2014/main" id="{93AFABC3-027F-8844-B3F0-1C2A5C1A5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624" y="1350428"/>
            <a:ext cx="648072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Выявление угроз и возможностей.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Контроль изменений ситуации.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Изучение оппонента.</a:t>
            </a:r>
          </a:p>
        </p:txBody>
      </p:sp>
      <p:sp>
        <p:nvSpPr>
          <p:cNvPr id="56325" name="TextBox 1">
            <a:extLst>
              <a:ext uri="{FF2B5EF4-FFF2-40B4-BE49-F238E27FC236}">
                <a16:creationId xmlns:a16="http://schemas.microsoft.com/office/drawing/2014/main" id="{9D971094-5901-DF46-99C7-53815A2C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624" y="3429000"/>
            <a:ext cx="1058517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Что собираем: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ru-RU" alt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- сами сообщения с их атрибутами;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- внедренные объекты (ссылки, картинки, файлы);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- данные по источникам.</a:t>
            </a:r>
          </a:p>
        </p:txBody>
      </p:sp>
      <p:pic>
        <p:nvPicPr>
          <p:cNvPr id="18" name="Рисунок 8">
            <a:extLst>
              <a:ext uri="{FF2B5EF4-FFF2-40B4-BE49-F238E27FC236}">
                <a16:creationId xmlns:a16="http://schemas.microsoft.com/office/drawing/2014/main" id="{2130295A-0F10-4608-96C4-6B37735A7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B5275E90-8AD8-4813-942C-E1F9080ADF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437" y="60393"/>
            <a:ext cx="10972800" cy="57626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делать и как реагировать?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4FD8CBC4-9249-4B95-89BE-C3C428302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662" y="783799"/>
            <a:ext cx="8642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Мониторинг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69" name="Группа 20">
            <a:extLst>
              <a:ext uri="{FF2B5EF4-FFF2-40B4-BE49-F238E27FC236}">
                <a16:creationId xmlns:a16="http://schemas.microsoft.com/office/drawing/2014/main" id="{58F4B0C9-7190-EF4B-8498-2C2F692DF040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"/>
            <a:ext cx="9144000" cy="7470775"/>
            <a:chOff x="-244" y="0"/>
            <a:chExt cx="9144244" cy="7470070"/>
          </a:xfrm>
        </p:grpSpPr>
        <p:grpSp>
          <p:nvGrpSpPr>
            <p:cNvPr id="58386" name="Группа 21">
              <a:extLst>
                <a:ext uri="{FF2B5EF4-FFF2-40B4-BE49-F238E27FC236}">
                  <a16:creationId xmlns:a16="http://schemas.microsoft.com/office/drawing/2014/main" id="{22A6C46E-503E-D540-B03D-7BA77444A7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44" y="6409251"/>
              <a:ext cx="9144000" cy="1060819"/>
              <a:chOff x="-244" y="6410774"/>
              <a:chExt cx="9144000" cy="1060819"/>
            </a:xfrm>
          </p:grpSpPr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2D8F4CE2-7278-B144-8111-349AEAECC8DA}"/>
                  </a:ext>
                </a:extLst>
              </p:cNvPr>
              <p:cNvSpPr/>
              <p:nvPr/>
            </p:nvSpPr>
            <p:spPr bwMode="auto">
              <a:xfrm>
                <a:off x="-244" y="6410774"/>
                <a:ext cx="9144000" cy="461665"/>
              </a:xfrm>
              <a:prstGeom prst="rect">
                <a:avLst/>
              </a:prstGeom>
              <a:gradFill flip="none" rotWithShape="1">
                <a:gsLst>
                  <a:gs pos="0">
                    <a:srgbClr val="3366FF">
                      <a:shade val="30000"/>
                      <a:satMod val="115000"/>
                    </a:srgbClr>
                  </a:gs>
                  <a:gs pos="50000">
                    <a:srgbClr val="3366FF">
                      <a:shade val="67500"/>
                      <a:satMod val="115000"/>
                    </a:srgbClr>
                  </a:gs>
                  <a:gs pos="100000">
                    <a:srgbClr val="3366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x-none" dirty="0">
                  <a:highlight>
                    <a:srgbClr val="0000FF"/>
                  </a:highlight>
                  <a:latin typeface="Arial" charset="0"/>
                </a:endParaRPr>
              </a:p>
            </p:txBody>
          </p:sp>
          <p:pic>
            <p:nvPicPr>
              <p:cNvPr id="58394" name="Рисунок 25">
                <a:extLst>
                  <a:ext uri="{FF2B5EF4-FFF2-40B4-BE49-F238E27FC236}">
                    <a16:creationId xmlns:a16="http://schemas.microsoft.com/office/drawing/2014/main" id="{973B684E-6A08-F944-881E-48ABE32B05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733" y="6598895"/>
                <a:ext cx="2580152" cy="872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8387" name="Рисунок 22">
              <a:extLst>
                <a:ext uri="{FF2B5EF4-FFF2-40B4-BE49-F238E27FC236}">
                  <a16:creationId xmlns:a16="http://schemas.microsoft.com/office/drawing/2014/main" id="{C7579B1E-CCA7-4C48-9759-96BF8412CE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612" y="6506593"/>
              <a:ext cx="748682" cy="26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DDC314DC-5CAF-DE4E-8300-0C2CBA20C018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grpSp>
        <p:nvGrpSpPr>
          <p:cNvPr id="26" name="Группа 4">
            <a:extLst>
              <a:ext uri="{FF2B5EF4-FFF2-40B4-BE49-F238E27FC236}">
                <a16:creationId xmlns:a16="http://schemas.microsoft.com/office/drawing/2014/main" id="{B672A8AC-91F5-4EDE-B84E-72C846A2C85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40909583-BF7D-49EC-9033-F6A7C0BF6940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28" name="Рисунок 6">
              <a:extLst>
                <a:ext uri="{FF2B5EF4-FFF2-40B4-BE49-F238E27FC236}">
                  <a16:creationId xmlns:a16="http://schemas.microsoft.com/office/drawing/2014/main" id="{AEC7FC2F-393F-4707-96CA-B7F1A3BC61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0D9D66E4-4B6F-429A-BA49-6C3CA6124B31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sp>
        <p:nvSpPr>
          <p:cNvPr id="58370" name="TextBox 1">
            <a:extLst>
              <a:ext uri="{FF2B5EF4-FFF2-40B4-BE49-F238E27FC236}">
                <a16:creationId xmlns:a16="http://schemas.microsoft.com/office/drawing/2014/main" id="{F55B85D8-E673-DF4A-82C5-1021A3CDE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662" y="750115"/>
            <a:ext cx="8642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Анализ ситуации</a:t>
            </a:r>
          </a:p>
        </p:txBody>
      </p:sp>
      <p:grpSp>
        <p:nvGrpSpPr>
          <p:cNvPr id="58371" name="Группа 3">
            <a:extLst>
              <a:ext uri="{FF2B5EF4-FFF2-40B4-BE49-F238E27FC236}">
                <a16:creationId xmlns:a16="http://schemas.microsoft.com/office/drawing/2014/main" id="{19B96570-34BA-9D40-90E5-2130BB3729F4}"/>
              </a:ext>
            </a:extLst>
          </p:cNvPr>
          <p:cNvGrpSpPr>
            <a:grpSpLocks/>
          </p:cNvGrpSpPr>
          <p:nvPr/>
        </p:nvGrpSpPr>
        <p:grpSpPr bwMode="auto">
          <a:xfrm>
            <a:off x="1188104" y="1493522"/>
            <a:ext cx="9660425" cy="4670242"/>
            <a:chOff x="539584" y="1465336"/>
            <a:chExt cx="8172846" cy="4050926"/>
          </a:xfrm>
        </p:grpSpPr>
        <p:sp>
          <p:nvSpPr>
            <p:cNvPr id="58373" name="Стрелка вниз 3">
              <a:extLst>
                <a:ext uri="{FF2B5EF4-FFF2-40B4-BE49-F238E27FC236}">
                  <a16:creationId xmlns:a16="http://schemas.microsoft.com/office/drawing/2014/main" id="{4C572838-CA3A-DE4B-B26E-B7B02A142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706" y="1864705"/>
              <a:ext cx="1515696" cy="63886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Roboto" panose="02000000000000000000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Roboto" panose="02000000000000000000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Roboto" panose="02000000000000000000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Roboto" panose="02000000000000000000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Roboto" panose="02000000000000000000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Roboto" panose="02000000000000000000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Roboto" panose="02000000000000000000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Roboto" panose="02000000000000000000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Roboto" panose="02000000000000000000" pitchFamily="2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 b="0" dirty="0">
                <a:latin typeface="Arial" panose="020B0604020202020204" pitchFamily="34" charset="0"/>
              </a:endParaRPr>
            </a:p>
          </p:txBody>
        </p:sp>
        <p:sp>
          <p:nvSpPr>
            <p:cNvPr id="7" name="Скругленный прямоугольник 6">
              <a:extLst>
                <a:ext uri="{FF2B5EF4-FFF2-40B4-BE49-F238E27FC236}">
                  <a16:creationId xmlns:a16="http://schemas.microsoft.com/office/drawing/2014/main" id="{1F7C9C8F-66AB-F145-9A2F-9243F25A81D8}"/>
                </a:ext>
              </a:extLst>
            </p:cNvPr>
            <p:cNvSpPr/>
            <p:nvPr/>
          </p:nvSpPr>
          <p:spPr>
            <a:xfrm>
              <a:off x="539584" y="1465336"/>
              <a:ext cx="3030685" cy="48257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Какая тема эксплуатируется?</a:t>
              </a:r>
            </a:p>
          </p:txBody>
        </p:sp>
        <p:sp>
          <p:nvSpPr>
            <p:cNvPr id="8" name="Скругленный прямоугольник 7">
              <a:extLst>
                <a:ext uri="{FF2B5EF4-FFF2-40B4-BE49-F238E27FC236}">
                  <a16:creationId xmlns:a16="http://schemas.microsoft.com/office/drawing/2014/main" id="{A177646D-E1F3-BC46-8C95-D4B898686145}"/>
                </a:ext>
              </a:extLst>
            </p:cNvPr>
            <p:cNvSpPr/>
            <p:nvPr/>
          </p:nvSpPr>
          <p:spPr>
            <a:xfrm>
              <a:off x="539584" y="2620202"/>
              <a:ext cx="3030685" cy="48257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 помощью чего осуществляется воздействие на аудиторию?</a:t>
              </a:r>
            </a:p>
          </p:txBody>
        </p:sp>
        <p:sp>
          <p:nvSpPr>
            <p:cNvPr id="9" name="Скругленный прямоугольник 8">
              <a:extLst>
                <a:ext uri="{FF2B5EF4-FFF2-40B4-BE49-F238E27FC236}">
                  <a16:creationId xmlns:a16="http://schemas.microsoft.com/office/drawing/2014/main" id="{6CA1DAA0-E970-404B-82D2-D8BDA6C51F90}"/>
                </a:ext>
              </a:extLst>
            </p:cNvPr>
            <p:cNvSpPr/>
            <p:nvPr/>
          </p:nvSpPr>
          <p:spPr>
            <a:xfrm>
              <a:off x="539584" y="3826637"/>
              <a:ext cx="3030685" cy="48257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Кто является целевой аудиторией?</a:t>
              </a:r>
            </a:p>
          </p:txBody>
        </p:sp>
        <p:sp>
          <p:nvSpPr>
            <p:cNvPr id="14" name="Скругленный прямоугольник 13">
              <a:extLst>
                <a:ext uri="{FF2B5EF4-FFF2-40B4-BE49-F238E27FC236}">
                  <a16:creationId xmlns:a16="http://schemas.microsoft.com/office/drawing/2014/main" id="{B6C0C6F2-D5C1-8B45-835E-611708E5532E}"/>
                </a:ext>
              </a:extLst>
            </p:cNvPr>
            <p:cNvSpPr/>
            <p:nvPr/>
          </p:nvSpPr>
          <p:spPr>
            <a:xfrm>
              <a:off x="539584" y="5033688"/>
              <a:ext cx="3030685" cy="48257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 можно нейтрализовать?</a:t>
              </a:r>
            </a:p>
          </p:txBody>
        </p:sp>
        <p:sp>
          <p:nvSpPr>
            <p:cNvPr id="58378" name="Стрелка вниз 16">
              <a:extLst>
                <a:ext uri="{FF2B5EF4-FFF2-40B4-BE49-F238E27FC236}">
                  <a16:creationId xmlns:a16="http://schemas.microsoft.com/office/drawing/2014/main" id="{E4E1CB10-20E8-E346-BE33-C1DFF4589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706" y="3102495"/>
              <a:ext cx="1515696" cy="63886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Roboto" panose="02000000000000000000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Roboto" panose="02000000000000000000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Roboto" panose="02000000000000000000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Roboto" panose="02000000000000000000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Roboto" panose="02000000000000000000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Roboto" panose="02000000000000000000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Roboto" panose="02000000000000000000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Roboto" panose="02000000000000000000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Roboto" panose="02000000000000000000" pitchFamily="2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 b="0" dirty="0">
                <a:latin typeface="Arial" panose="020B0604020202020204" pitchFamily="34" charset="0"/>
              </a:endParaRPr>
            </a:p>
          </p:txBody>
        </p:sp>
        <p:sp>
          <p:nvSpPr>
            <p:cNvPr id="58379" name="Стрелка вниз 17">
              <a:extLst>
                <a:ext uri="{FF2B5EF4-FFF2-40B4-BE49-F238E27FC236}">
                  <a16:creationId xmlns:a16="http://schemas.microsoft.com/office/drawing/2014/main" id="{31EBCF28-6716-324D-9A38-F7D70581A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706" y="4309864"/>
              <a:ext cx="1515696" cy="63886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Roboto" panose="02000000000000000000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Roboto" panose="02000000000000000000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Roboto" panose="02000000000000000000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Roboto" panose="02000000000000000000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Roboto" panose="02000000000000000000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Roboto" panose="02000000000000000000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Roboto" panose="02000000000000000000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Roboto" panose="02000000000000000000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Roboto" panose="02000000000000000000" pitchFamily="2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 b="0" dirty="0">
                <a:latin typeface="Arial" panose="020B0604020202020204" pitchFamily="34" charset="0"/>
              </a:endParaRPr>
            </a:p>
          </p:txBody>
        </p:sp>
        <p:sp>
          <p:nvSpPr>
            <p:cNvPr id="15" name="Скругленный прямоугольник 14">
              <a:extLst>
                <a:ext uri="{FF2B5EF4-FFF2-40B4-BE49-F238E27FC236}">
                  <a16:creationId xmlns:a16="http://schemas.microsoft.com/office/drawing/2014/main" id="{734E261F-FEDB-CD41-A73C-08E8BBF1834E}"/>
                </a:ext>
              </a:extLst>
            </p:cNvPr>
            <p:cNvSpPr/>
            <p:nvPr/>
          </p:nvSpPr>
          <p:spPr>
            <a:xfrm>
              <a:off x="3835394" y="1465336"/>
              <a:ext cx="1735222" cy="482574"/>
            </a:xfrm>
            <a:prstGeom prst="roundRect">
              <a:avLst/>
            </a:prstGeom>
            <a:solidFill>
              <a:srgbClr val="F8B9B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 чем материал?</a:t>
              </a:r>
            </a:p>
          </p:txBody>
        </p:sp>
        <p:sp>
          <p:nvSpPr>
            <p:cNvPr id="16" name="Скругленный прямоугольник 15">
              <a:extLst>
                <a:ext uri="{FF2B5EF4-FFF2-40B4-BE49-F238E27FC236}">
                  <a16:creationId xmlns:a16="http://schemas.microsoft.com/office/drawing/2014/main" id="{F01330FD-D787-4B4C-BC67-4F0FA83F43D2}"/>
                </a:ext>
              </a:extLst>
            </p:cNvPr>
            <p:cNvSpPr/>
            <p:nvPr/>
          </p:nvSpPr>
          <p:spPr>
            <a:xfrm>
              <a:off x="5681746" y="1465336"/>
              <a:ext cx="3030684" cy="482574"/>
            </a:xfrm>
            <a:prstGeom prst="roundRect">
              <a:avLst/>
            </a:prstGeom>
            <a:solidFill>
              <a:srgbClr val="F8B9B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Что в материале болезненного?</a:t>
              </a:r>
            </a:p>
          </p:txBody>
        </p:sp>
        <p:sp>
          <p:nvSpPr>
            <p:cNvPr id="17" name="Скругленный прямоугольник 16">
              <a:extLst>
                <a:ext uri="{FF2B5EF4-FFF2-40B4-BE49-F238E27FC236}">
                  <a16:creationId xmlns:a16="http://schemas.microsoft.com/office/drawing/2014/main" id="{8972868C-AA73-CF47-8085-65DCAE33D5D3}"/>
                </a:ext>
              </a:extLst>
            </p:cNvPr>
            <p:cNvSpPr/>
            <p:nvPr/>
          </p:nvSpPr>
          <p:spPr>
            <a:xfrm>
              <a:off x="3836982" y="2620202"/>
              <a:ext cx="1735221" cy="482574"/>
            </a:xfrm>
            <a:prstGeom prst="roundRect">
              <a:avLst/>
            </a:prstGeom>
            <a:solidFill>
              <a:srgbClr val="F8B9B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 чему «обращается»?</a:t>
              </a:r>
            </a:p>
          </p:txBody>
        </p:sp>
        <p:sp>
          <p:nvSpPr>
            <p:cNvPr id="18" name="Скругленный прямоугольник 17">
              <a:extLst>
                <a:ext uri="{FF2B5EF4-FFF2-40B4-BE49-F238E27FC236}">
                  <a16:creationId xmlns:a16="http://schemas.microsoft.com/office/drawing/2014/main" id="{AE552ADF-A0F6-2245-94F7-E01F9CFC3C59}"/>
                </a:ext>
              </a:extLst>
            </p:cNvPr>
            <p:cNvSpPr/>
            <p:nvPr/>
          </p:nvSpPr>
          <p:spPr>
            <a:xfrm>
              <a:off x="5681746" y="2673359"/>
              <a:ext cx="3030684" cy="482574"/>
            </a:xfrm>
            <a:prstGeom prst="roundRect">
              <a:avLst/>
            </a:prstGeom>
            <a:solidFill>
              <a:srgbClr val="F8B9B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Какие пси-эффекты/</a:t>
              </a:r>
              <a:r>
                <a:rPr lang="ru-RU" sz="1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архитипы</a:t>
              </a:r>
              <a:r>
                <a:rPr lang="ru-RU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задействованы?</a:t>
              </a:r>
            </a:p>
          </p:txBody>
        </p:sp>
        <p:sp>
          <p:nvSpPr>
            <p:cNvPr id="19" name="Скругленный прямоугольник 18">
              <a:extLst>
                <a:ext uri="{FF2B5EF4-FFF2-40B4-BE49-F238E27FC236}">
                  <a16:creationId xmlns:a16="http://schemas.microsoft.com/office/drawing/2014/main" id="{F724129C-2CAA-6F4B-864F-731CD460BA56}"/>
                </a:ext>
              </a:extLst>
            </p:cNvPr>
            <p:cNvSpPr/>
            <p:nvPr/>
          </p:nvSpPr>
          <p:spPr>
            <a:xfrm>
              <a:off x="3832219" y="3826637"/>
              <a:ext cx="1739984" cy="482574"/>
            </a:xfrm>
            <a:prstGeom prst="roundRect">
              <a:avLst/>
            </a:prstGeom>
            <a:solidFill>
              <a:srgbClr val="F8B9B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кого это важно?</a:t>
              </a:r>
            </a:p>
          </p:txBody>
        </p:sp>
        <p:sp>
          <p:nvSpPr>
            <p:cNvPr id="20" name="Скругленный прямоугольник 19">
              <a:extLst>
                <a:ext uri="{FF2B5EF4-FFF2-40B4-BE49-F238E27FC236}">
                  <a16:creationId xmlns:a16="http://schemas.microsoft.com/office/drawing/2014/main" id="{45A2B930-D7C8-9E4A-BAF7-25E5722E93F6}"/>
                </a:ext>
              </a:extLst>
            </p:cNvPr>
            <p:cNvSpPr/>
            <p:nvPr/>
          </p:nvSpPr>
          <p:spPr>
            <a:xfrm>
              <a:off x="5681746" y="3826637"/>
              <a:ext cx="3030684" cy="482574"/>
            </a:xfrm>
            <a:prstGeom prst="roundRect">
              <a:avLst/>
            </a:prstGeom>
            <a:solidFill>
              <a:srgbClr val="F8B9B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Кто может посчитать это опасным?</a:t>
              </a:r>
            </a:p>
          </p:txBody>
        </p:sp>
      </p:grpSp>
      <p:sp>
        <p:nvSpPr>
          <p:cNvPr id="58372" name="Заголовок 4">
            <a:extLst>
              <a:ext uri="{FF2B5EF4-FFF2-40B4-BE49-F238E27FC236}">
                <a16:creationId xmlns:a16="http://schemas.microsoft.com/office/drawing/2014/main" id="{88B438C3-1F12-B84C-9146-A97BADE97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437" y="42766"/>
            <a:ext cx="10972800" cy="57626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делать и как реагировать?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8">
            <a:extLst>
              <a:ext uri="{FF2B5EF4-FFF2-40B4-BE49-F238E27FC236}">
                <a16:creationId xmlns:a16="http://schemas.microsoft.com/office/drawing/2014/main" id="{030DFE4E-4FEB-4826-93DC-C8E4D995D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60">
            <a:extLst>
              <a:ext uri="{FF2B5EF4-FFF2-40B4-BE49-F238E27FC236}">
                <a16:creationId xmlns:a16="http://schemas.microsoft.com/office/drawing/2014/main" id="{9B8749C5-589D-49E6-8792-B190FBB838D2}"/>
              </a:ext>
            </a:extLst>
          </p:cNvPr>
          <p:cNvSpPr/>
          <p:nvPr/>
        </p:nvSpPr>
        <p:spPr bwMode="auto">
          <a:xfrm>
            <a:off x="4562884" y="1522385"/>
            <a:ext cx="6789700" cy="4415926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/>
              <a:t>пропаганду насилия, порнографию, наркотики</a:t>
            </a:r>
            <a:endParaRPr lang="ru-RU" sz="1400" dirty="0">
              <a:solidFill>
                <a:schemeClr val="tx1"/>
              </a:solidFill>
            </a:endParaRPr>
          </a:p>
        </p:txBody>
      </p:sp>
      <p:grpSp>
        <p:nvGrpSpPr>
          <p:cNvPr id="58369" name="Группа 20">
            <a:extLst>
              <a:ext uri="{FF2B5EF4-FFF2-40B4-BE49-F238E27FC236}">
                <a16:creationId xmlns:a16="http://schemas.microsoft.com/office/drawing/2014/main" id="{58F4B0C9-7190-EF4B-8498-2C2F692DF040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"/>
            <a:ext cx="9144000" cy="7470775"/>
            <a:chOff x="-244" y="0"/>
            <a:chExt cx="9144244" cy="7470070"/>
          </a:xfrm>
        </p:grpSpPr>
        <p:grpSp>
          <p:nvGrpSpPr>
            <p:cNvPr id="58386" name="Группа 21">
              <a:extLst>
                <a:ext uri="{FF2B5EF4-FFF2-40B4-BE49-F238E27FC236}">
                  <a16:creationId xmlns:a16="http://schemas.microsoft.com/office/drawing/2014/main" id="{22A6C46E-503E-D540-B03D-7BA77444A7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44" y="6409251"/>
              <a:ext cx="9144000" cy="1060819"/>
              <a:chOff x="-244" y="6410774"/>
              <a:chExt cx="9144000" cy="1060819"/>
            </a:xfrm>
          </p:grpSpPr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2D8F4CE2-7278-B144-8111-349AEAECC8DA}"/>
                  </a:ext>
                </a:extLst>
              </p:cNvPr>
              <p:cNvSpPr/>
              <p:nvPr/>
            </p:nvSpPr>
            <p:spPr bwMode="auto">
              <a:xfrm>
                <a:off x="-244" y="6410774"/>
                <a:ext cx="9144000" cy="461665"/>
              </a:xfrm>
              <a:prstGeom prst="rect">
                <a:avLst/>
              </a:prstGeom>
              <a:gradFill flip="none" rotWithShape="1">
                <a:gsLst>
                  <a:gs pos="0">
                    <a:srgbClr val="3366FF">
                      <a:shade val="30000"/>
                      <a:satMod val="115000"/>
                    </a:srgbClr>
                  </a:gs>
                  <a:gs pos="50000">
                    <a:srgbClr val="3366FF">
                      <a:shade val="67500"/>
                      <a:satMod val="115000"/>
                    </a:srgbClr>
                  </a:gs>
                  <a:gs pos="100000">
                    <a:srgbClr val="3366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x-none" dirty="0">
                  <a:highlight>
                    <a:srgbClr val="0000FF"/>
                  </a:highlight>
                  <a:latin typeface="Arial" charset="0"/>
                </a:endParaRPr>
              </a:p>
            </p:txBody>
          </p:sp>
          <p:pic>
            <p:nvPicPr>
              <p:cNvPr id="58394" name="Рисунок 25">
                <a:extLst>
                  <a:ext uri="{FF2B5EF4-FFF2-40B4-BE49-F238E27FC236}">
                    <a16:creationId xmlns:a16="http://schemas.microsoft.com/office/drawing/2014/main" id="{973B684E-6A08-F944-881E-48ABE32B05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733" y="6598895"/>
                <a:ext cx="2580152" cy="872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8387" name="Рисунок 22">
              <a:extLst>
                <a:ext uri="{FF2B5EF4-FFF2-40B4-BE49-F238E27FC236}">
                  <a16:creationId xmlns:a16="http://schemas.microsoft.com/office/drawing/2014/main" id="{C7579B1E-CCA7-4C48-9759-96BF8412CE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612" y="6506593"/>
              <a:ext cx="748682" cy="26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DDC314DC-5CAF-DE4E-8300-0C2CBA20C018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grpSp>
        <p:nvGrpSpPr>
          <p:cNvPr id="26" name="Группа 4">
            <a:extLst>
              <a:ext uri="{FF2B5EF4-FFF2-40B4-BE49-F238E27FC236}">
                <a16:creationId xmlns:a16="http://schemas.microsoft.com/office/drawing/2014/main" id="{B672A8AC-91F5-4EDE-B84E-72C846A2C85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40909583-BF7D-49EC-9033-F6A7C0BF6940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28" name="Рисунок 6">
              <a:extLst>
                <a:ext uri="{FF2B5EF4-FFF2-40B4-BE49-F238E27FC236}">
                  <a16:creationId xmlns:a16="http://schemas.microsoft.com/office/drawing/2014/main" id="{AEC7FC2F-393F-4707-96CA-B7F1A3BC61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0D9D66E4-4B6F-429A-BA49-6C3CA6124B31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sp>
        <p:nvSpPr>
          <p:cNvPr id="58370" name="TextBox 1">
            <a:extLst>
              <a:ext uri="{FF2B5EF4-FFF2-40B4-BE49-F238E27FC236}">
                <a16:creationId xmlns:a16="http://schemas.microsoft.com/office/drawing/2014/main" id="{F55B85D8-E673-DF4A-82C5-1021A3CDE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662" y="750115"/>
            <a:ext cx="8642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Общественный контроль</a:t>
            </a:r>
          </a:p>
        </p:txBody>
      </p:sp>
      <p:sp>
        <p:nvSpPr>
          <p:cNvPr id="58372" name="Заголовок 4">
            <a:extLst>
              <a:ext uri="{FF2B5EF4-FFF2-40B4-BE49-F238E27FC236}">
                <a16:creationId xmlns:a16="http://schemas.microsoft.com/office/drawing/2014/main" id="{88B438C3-1F12-B84C-9146-A97BADE97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437" y="42766"/>
            <a:ext cx="10972800" cy="57626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делать и как реагировать?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8">
            <a:extLst>
              <a:ext uri="{FF2B5EF4-FFF2-40B4-BE49-F238E27FC236}">
                <a16:creationId xmlns:a16="http://schemas.microsoft.com/office/drawing/2014/main" id="{030DFE4E-4FEB-4826-93DC-C8E4D995D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кругленный прямоугольник 6">
            <a:extLst>
              <a:ext uri="{FF2B5EF4-FFF2-40B4-BE49-F238E27FC236}">
                <a16:creationId xmlns:a16="http://schemas.microsoft.com/office/drawing/2014/main" id="{4D96D81F-A561-4D87-A4DF-1F42E67A01C2}"/>
              </a:ext>
            </a:extLst>
          </p:cNvPr>
          <p:cNvSpPr/>
          <p:nvPr/>
        </p:nvSpPr>
        <p:spPr bwMode="auto">
          <a:xfrm>
            <a:off x="1127448" y="3472095"/>
            <a:ext cx="3096344" cy="1465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общественного контроля за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Интернет-медиа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(бдительный гражданин)</a:t>
            </a:r>
          </a:p>
        </p:txBody>
      </p:sp>
      <p:sp>
        <p:nvSpPr>
          <p:cNvPr id="17" name="Скругленный прямоугольник 14">
            <a:extLst>
              <a:ext uri="{FF2B5EF4-FFF2-40B4-BE49-F238E27FC236}">
                <a16:creationId xmlns:a16="http://schemas.microsoft.com/office/drawing/2014/main" id="{B7469E66-39FA-466D-962D-8B14738BAB01}"/>
              </a:ext>
            </a:extLst>
          </p:cNvPr>
          <p:cNvSpPr/>
          <p:nvPr/>
        </p:nvSpPr>
        <p:spPr bwMode="auto">
          <a:xfrm>
            <a:off x="4854182" y="2384256"/>
            <a:ext cx="1939991" cy="2753550"/>
          </a:xfrm>
          <a:prstGeom prst="roundRect">
            <a:avLst/>
          </a:prstGeom>
          <a:solidFill>
            <a:srgbClr val="F8B9B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</a:t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выявление угроз (например, </a:t>
            </a:r>
            <a:r>
              <a:rPr lang="ru-RU" i="1" dirty="0">
                <a:solidFill>
                  <a:srgbClr val="1F45F6"/>
                </a:solidFill>
              </a:rPr>
              <a:t>пропаганды насилия, порнографии, наркотиков и т.д.)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5">
            <a:extLst>
              <a:ext uri="{FF2B5EF4-FFF2-40B4-BE49-F238E27FC236}">
                <a16:creationId xmlns:a16="http://schemas.microsoft.com/office/drawing/2014/main" id="{87C2DC87-CCC0-467D-89E9-1836ACF6AC92}"/>
              </a:ext>
            </a:extLst>
          </p:cNvPr>
          <p:cNvSpPr/>
          <p:nvPr/>
        </p:nvSpPr>
        <p:spPr bwMode="auto">
          <a:xfrm>
            <a:off x="7807086" y="2055919"/>
            <a:ext cx="3024336" cy="556351"/>
          </a:xfrm>
          <a:prstGeom prst="roundRect">
            <a:avLst/>
          </a:prstGeom>
          <a:solidFill>
            <a:srgbClr val="B8D6F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контролирующий орган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7">
            <a:extLst>
              <a:ext uri="{FF2B5EF4-FFF2-40B4-BE49-F238E27FC236}">
                <a16:creationId xmlns:a16="http://schemas.microsoft.com/office/drawing/2014/main" id="{4D2D011B-A34E-4806-9BD4-6AEEA5FE88D3}"/>
              </a:ext>
            </a:extLst>
          </p:cNvPr>
          <p:cNvSpPr/>
          <p:nvPr/>
        </p:nvSpPr>
        <p:spPr bwMode="auto">
          <a:xfrm>
            <a:off x="7840119" y="3449703"/>
            <a:ext cx="3024336" cy="556351"/>
          </a:xfrm>
          <a:prstGeom prst="roundRect">
            <a:avLst/>
          </a:prstGeom>
          <a:solidFill>
            <a:srgbClr val="B8D6F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контролирующий орган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F553666B-3BFF-46C9-A75D-9BB5DD37A153}"/>
              </a:ext>
            </a:extLst>
          </p:cNvPr>
          <p:cNvSpPr/>
          <p:nvPr/>
        </p:nvSpPr>
        <p:spPr bwMode="auto">
          <a:xfrm>
            <a:off x="7824192" y="4744857"/>
            <a:ext cx="3024336" cy="556351"/>
          </a:xfrm>
          <a:prstGeom prst="roundRect">
            <a:avLst/>
          </a:prstGeom>
          <a:solidFill>
            <a:srgbClr val="B8D6F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контролирующий орган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трелка вниз 16">
            <a:extLst>
              <a:ext uri="{FF2B5EF4-FFF2-40B4-BE49-F238E27FC236}">
                <a16:creationId xmlns:a16="http://schemas.microsoft.com/office/drawing/2014/main" id="{2AE7E9EC-0F24-44FC-84D7-E770FE344C4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377457" y="3392766"/>
            <a:ext cx="429202" cy="73653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b="0" dirty="0">
              <a:latin typeface="Arial" panose="020B0604020202020204" pitchFamily="34" charset="0"/>
            </a:endParaRPr>
          </a:p>
        </p:txBody>
      </p:sp>
      <p:sp>
        <p:nvSpPr>
          <p:cNvPr id="22" name="Стрелка вниз 16">
            <a:extLst>
              <a:ext uri="{FF2B5EF4-FFF2-40B4-BE49-F238E27FC236}">
                <a16:creationId xmlns:a16="http://schemas.microsoft.com/office/drawing/2014/main" id="{1DA44F77-360B-4920-B766-88D018F7D4B5}"/>
              </a:ext>
            </a:extLst>
          </p:cNvPr>
          <p:cNvSpPr>
            <a:spLocks noChangeArrowheads="1"/>
          </p:cNvSpPr>
          <p:nvPr/>
        </p:nvSpPr>
        <p:spPr bwMode="auto">
          <a:xfrm rot="17641162">
            <a:off x="7100171" y="3928542"/>
            <a:ext cx="429202" cy="112870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b="0" dirty="0">
              <a:latin typeface="Arial" panose="020B0604020202020204" pitchFamily="34" charset="0"/>
            </a:endParaRPr>
          </a:p>
        </p:txBody>
      </p:sp>
      <p:sp>
        <p:nvSpPr>
          <p:cNvPr id="23" name="Стрелка вниз 16">
            <a:extLst>
              <a:ext uri="{FF2B5EF4-FFF2-40B4-BE49-F238E27FC236}">
                <a16:creationId xmlns:a16="http://schemas.microsoft.com/office/drawing/2014/main" id="{21834D75-F876-41F0-BBA5-0D681C7B50C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046580" y="3219131"/>
            <a:ext cx="429202" cy="102243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b="0" dirty="0">
              <a:latin typeface="Arial" panose="020B0604020202020204" pitchFamily="34" charset="0"/>
            </a:endParaRPr>
          </a:p>
        </p:txBody>
      </p:sp>
      <p:sp>
        <p:nvSpPr>
          <p:cNvPr id="27" name="Стрелка вниз 16">
            <a:extLst>
              <a:ext uri="{FF2B5EF4-FFF2-40B4-BE49-F238E27FC236}">
                <a16:creationId xmlns:a16="http://schemas.microsoft.com/office/drawing/2014/main" id="{E9DFC381-671B-41C9-A869-B601A3500C2C}"/>
              </a:ext>
            </a:extLst>
          </p:cNvPr>
          <p:cNvSpPr>
            <a:spLocks noChangeArrowheads="1"/>
          </p:cNvSpPr>
          <p:nvPr/>
        </p:nvSpPr>
        <p:spPr bwMode="auto">
          <a:xfrm rot="13889517">
            <a:off x="7055867" y="2240656"/>
            <a:ext cx="429202" cy="12182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b="0" dirty="0"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FA7ABA-7027-49E8-A02A-82A5013890D5}"/>
              </a:ext>
            </a:extLst>
          </p:cNvPr>
          <p:cNvSpPr txBox="1"/>
          <p:nvPr/>
        </p:nvSpPr>
        <p:spPr>
          <a:xfrm>
            <a:off x="5229994" y="1623296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F45F6"/>
                </a:solidFill>
              </a:rPr>
              <a:t>Взаимодействие с контролирующими госорганами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2B7447-3BF7-4511-9B69-9D92D990D4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51" y="1538206"/>
            <a:ext cx="2754003" cy="188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04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69" name="Группа 20">
            <a:extLst>
              <a:ext uri="{FF2B5EF4-FFF2-40B4-BE49-F238E27FC236}">
                <a16:creationId xmlns:a16="http://schemas.microsoft.com/office/drawing/2014/main" id="{58F4B0C9-7190-EF4B-8498-2C2F692DF040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"/>
            <a:ext cx="9144000" cy="7470775"/>
            <a:chOff x="-244" y="0"/>
            <a:chExt cx="9144244" cy="7470070"/>
          </a:xfrm>
        </p:grpSpPr>
        <p:grpSp>
          <p:nvGrpSpPr>
            <p:cNvPr id="58386" name="Группа 21">
              <a:extLst>
                <a:ext uri="{FF2B5EF4-FFF2-40B4-BE49-F238E27FC236}">
                  <a16:creationId xmlns:a16="http://schemas.microsoft.com/office/drawing/2014/main" id="{22A6C46E-503E-D540-B03D-7BA77444A7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44" y="6409251"/>
              <a:ext cx="9144000" cy="1060819"/>
              <a:chOff x="-244" y="6410774"/>
              <a:chExt cx="9144000" cy="1060819"/>
            </a:xfrm>
          </p:grpSpPr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2D8F4CE2-7278-B144-8111-349AEAECC8DA}"/>
                  </a:ext>
                </a:extLst>
              </p:cNvPr>
              <p:cNvSpPr/>
              <p:nvPr/>
            </p:nvSpPr>
            <p:spPr bwMode="auto">
              <a:xfrm>
                <a:off x="-244" y="6410774"/>
                <a:ext cx="9144000" cy="461665"/>
              </a:xfrm>
              <a:prstGeom prst="rect">
                <a:avLst/>
              </a:prstGeom>
              <a:gradFill flip="none" rotWithShape="1">
                <a:gsLst>
                  <a:gs pos="0">
                    <a:srgbClr val="3366FF">
                      <a:shade val="30000"/>
                      <a:satMod val="115000"/>
                    </a:srgbClr>
                  </a:gs>
                  <a:gs pos="50000">
                    <a:srgbClr val="3366FF">
                      <a:shade val="67500"/>
                      <a:satMod val="115000"/>
                    </a:srgbClr>
                  </a:gs>
                  <a:gs pos="100000">
                    <a:srgbClr val="3366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x-none" dirty="0">
                  <a:highlight>
                    <a:srgbClr val="0000FF"/>
                  </a:highlight>
                  <a:latin typeface="Arial" charset="0"/>
                </a:endParaRPr>
              </a:p>
            </p:txBody>
          </p:sp>
          <p:pic>
            <p:nvPicPr>
              <p:cNvPr id="58394" name="Рисунок 25">
                <a:extLst>
                  <a:ext uri="{FF2B5EF4-FFF2-40B4-BE49-F238E27FC236}">
                    <a16:creationId xmlns:a16="http://schemas.microsoft.com/office/drawing/2014/main" id="{973B684E-6A08-F944-881E-48ABE32B05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733" y="6598895"/>
                <a:ext cx="2580152" cy="872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8387" name="Рисунок 22">
              <a:extLst>
                <a:ext uri="{FF2B5EF4-FFF2-40B4-BE49-F238E27FC236}">
                  <a16:creationId xmlns:a16="http://schemas.microsoft.com/office/drawing/2014/main" id="{C7579B1E-CCA7-4C48-9759-96BF8412CE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612" y="6506593"/>
              <a:ext cx="748682" cy="26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DDC314DC-5CAF-DE4E-8300-0C2CBA20C018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grpSp>
        <p:nvGrpSpPr>
          <p:cNvPr id="26" name="Группа 4">
            <a:extLst>
              <a:ext uri="{FF2B5EF4-FFF2-40B4-BE49-F238E27FC236}">
                <a16:creationId xmlns:a16="http://schemas.microsoft.com/office/drawing/2014/main" id="{B672A8AC-91F5-4EDE-B84E-72C846A2C85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40909583-BF7D-49EC-9033-F6A7C0BF6940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28" name="Рисунок 6">
              <a:extLst>
                <a:ext uri="{FF2B5EF4-FFF2-40B4-BE49-F238E27FC236}">
                  <a16:creationId xmlns:a16="http://schemas.microsoft.com/office/drawing/2014/main" id="{AEC7FC2F-393F-4707-96CA-B7F1A3BC61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0D9D66E4-4B6F-429A-BA49-6C3CA6124B31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sp>
        <p:nvSpPr>
          <p:cNvPr id="58370" name="TextBox 1">
            <a:extLst>
              <a:ext uri="{FF2B5EF4-FFF2-40B4-BE49-F238E27FC236}">
                <a16:creationId xmlns:a16="http://schemas.microsoft.com/office/drawing/2014/main" id="{F55B85D8-E673-DF4A-82C5-1021A3CDE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662" y="750115"/>
            <a:ext cx="8642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Техническая аналитика</a:t>
            </a:r>
          </a:p>
        </p:txBody>
      </p:sp>
      <p:sp>
        <p:nvSpPr>
          <p:cNvPr id="58372" name="Заголовок 4">
            <a:extLst>
              <a:ext uri="{FF2B5EF4-FFF2-40B4-BE49-F238E27FC236}">
                <a16:creationId xmlns:a16="http://schemas.microsoft.com/office/drawing/2014/main" id="{88B438C3-1F12-B84C-9146-A97BADE97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437" y="42766"/>
            <a:ext cx="10972800" cy="57626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и </a:t>
            </a:r>
            <a:r>
              <a:rPr lang="ru-RU" altLang="ru-RU" sz="400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выяление</a:t>
            </a:r>
            <a:r>
              <a:rPr lang="ru-RU" altLang="ru-RU" sz="40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угроз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8">
            <a:extLst>
              <a:ext uri="{FF2B5EF4-FFF2-40B4-BE49-F238E27FC236}">
                <a16:creationId xmlns:a16="http://schemas.microsoft.com/office/drawing/2014/main" id="{030DFE4E-4FEB-4826-93DC-C8E4D995D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3165633-8341-4DA4-8162-0364DE1D6ED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" r="2808"/>
          <a:stretch/>
        </p:blipFill>
        <p:spPr>
          <a:xfrm>
            <a:off x="1709216" y="1372789"/>
            <a:ext cx="3306665" cy="1723196"/>
          </a:xfrm>
          <a:prstGeom prst="rect">
            <a:avLst/>
          </a:prstGeom>
          <a:effectLst>
            <a:outerShdw blurRad="5080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C84CD40-BFF0-4BAE-BAAD-DB94285BDE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08" y="1839489"/>
            <a:ext cx="3411977" cy="1695326"/>
          </a:xfrm>
          <a:prstGeom prst="rect">
            <a:avLst/>
          </a:prstGeom>
          <a:effectLst>
            <a:outerShdw blurRad="5080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ABF2AE9-479F-41C4-AEF5-188C3EEA975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 t="11029" r="11023"/>
          <a:stretch/>
        </p:blipFill>
        <p:spPr>
          <a:xfrm>
            <a:off x="822461" y="2310167"/>
            <a:ext cx="3604608" cy="1899562"/>
          </a:xfrm>
          <a:prstGeom prst="rect">
            <a:avLst/>
          </a:prstGeom>
          <a:effectLst>
            <a:outerShdw blurRad="5080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6689A9A0-E741-4A12-99C2-685D3C081175}"/>
              </a:ext>
            </a:extLst>
          </p:cNvPr>
          <p:cNvSpPr/>
          <p:nvPr/>
        </p:nvSpPr>
        <p:spPr>
          <a:xfrm>
            <a:off x="5381026" y="1391191"/>
            <a:ext cx="6335267" cy="2893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Перспективным направлением деятельности </a:t>
            </a:r>
            <a:r>
              <a:rPr lang="ru-RU" sz="2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является </a:t>
            </a:r>
            <a:r>
              <a:rPr lang="ru-RU" sz="2000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организация 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развитие «технической» аналитики </a:t>
            </a:r>
            <a:r>
              <a:rPr lang="ru-RU" sz="2000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(с использованием программно-аппаратных средств).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В БИСИ  разработана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автоматизированная система мониторинга информационных ресурсов и социальных медиа – «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InfoMetrix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x-none" sz="2400" b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6B4A03-9E6D-46EA-9106-5F8211388D6D}"/>
              </a:ext>
            </a:extLst>
          </p:cNvPr>
          <p:cNvSpPr txBox="1"/>
          <p:nvPr/>
        </p:nvSpPr>
        <p:spPr>
          <a:xfrm>
            <a:off x="669203" y="4407500"/>
            <a:ext cx="11098530" cy="2044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1402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InfoMetrix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позволяет осуществлять оперативный мониторинг СМИ и узкопрофессиональных Интернет-ресурсов, социальных сетей, профессиональных форумов и мессенджеров, осуществлять поиск необходимой информации по любым, в том числе узкопрофессиональным критериям,</a:t>
            </a:r>
            <a:r>
              <a:rPr lang="en-US" sz="20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анализировать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инфопотоки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выделять и описывать опасные «фейковые» информационные волны, в целом определять медийные тренды в стране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6944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69" name="Группа 20">
            <a:extLst>
              <a:ext uri="{FF2B5EF4-FFF2-40B4-BE49-F238E27FC236}">
                <a16:creationId xmlns:a16="http://schemas.microsoft.com/office/drawing/2014/main" id="{58F4B0C9-7190-EF4B-8498-2C2F692DF040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"/>
            <a:ext cx="9144000" cy="7470775"/>
            <a:chOff x="-244" y="0"/>
            <a:chExt cx="9144244" cy="7470070"/>
          </a:xfrm>
        </p:grpSpPr>
        <p:grpSp>
          <p:nvGrpSpPr>
            <p:cNvPr id="58386" name="Группа 21">
              <a:extLst>
                <a:ext uri="{FF2B5EF4-FFF2-40B4-BE49-F238E27FC236}">
                  <a16:creationId xmlns:a16="http://schemas.microsoft.com/office/drawing/2014/main" id="{22A6C46E-503E-D540-B03D-7BA77444A7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44" y="6409251"/>
              <a:ext cx="9144000" cy="1060819"/>
              <a:chOff x="-244" y="6410774"/>
              <a:chExt cx="9144000" cy="1060819"/>
            </a:xfrm>
          </p:grpSpPr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2D8F4CE2-7278-B144-8111-349AEAECC8DA}"/>
                  </a:ext>
                </a:extLst>
              </p:cNvPr>
              <p:cNvSpPr/>
              <p:nvPr/>
            </p:nvSpPr>
            <p:spPr bwMode="auto">
              <a:xfrm>
                <a:off x="-244" y="6410774"/>
                <a:ext cx="9144000" cy="461665"/>
              </a:xfrm>
              <a:prstGeom prst="rect">
                <a:avLst/>
              </a:prstGeom>
              <a:gradFill flip="none" rotWithShape="1">
                <a:gsLst>
                  <a:gs pos="0">
                    <a:srgbClr val="3366FF">
                      <a:shade val="30000"/>
                      <a:satMod val="115000"/>
                    </a:srgbClr>
                  </a:gs>
                  <a:gs pos="50000">
                    <a:srgbClr val="3366FF">
                      <a:shade val="67500"/>
                      <a:satMod val="115000"/>
                    </a:srgbClr>
                  </a:gs>
                  <a:gs pos="100000">
                    <a:srgbClr val="3366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x-none" dirty="0">
                  <a:highlight>
                    <a:srgbClr val="0000FF"/>
                  </a:highlight>
                  <a:latin typeface="Arial" charset="0"/>
                </a:endParaRPr>
              </a:p>
            </p:txBody>
          </p:sp>
          <p:pic>
            <p:nvPicPr>
              <p:cNvPr id="58394" name="Рисунок 25">
                <a:extLst>
                  <a:ext uri="{FF2B5EF4-FFF2-40B4-BE49-F238E27FC236}">
                    <a16:creationId xmlns:a16="http://schemas.microsoft.com/office/drawing/2014/main" id="{973B684E-6A08-F944-881E-48ABE32B05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733" y="6598895"/>
                <a:ext cx="2580152" cy="872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8387" name="Рисунок 22">
              <a:extLst>
                <a:ext uri="{FF2B5EF4-FFF2-40B4-BE49-F238E27FC236}">
                  <a16:creationId xmlns:a16="http://schemas.microsoft.com/office/drawing/2014/main" id="{C7579B1E-CCA7-4C48-9759-96BF8412CE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612" y="6506593"/>
              <a:ext cx="748682" cy="26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DDC314DC-5CAF-DE4E-8300-0C2CBA20C018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grpSp>
        <p:nvGrpSpPr>
          <p:cNvPr id="26" name="Группа 4">
            <a:extLst>
              <a:ext uri="{FF2B5EF4-FFF2-40B4-BE49-F238E27FC236}">
                <a16:creationId xmlns:a16="http://schemas.microsoft.com/office/drawing/2014/main" id="{B672A8AC-91F5-4EDE-B84E-72C846A2C85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40909583-BF7D-49EC-9033-F6A7C0BF6940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28" name="Рисунок 6">
              <a:extLst>
                <a:ext uri="{FF2B5EF4-FFF2-40B4-BE49-F238E27FC236}">
                  <a16:creationId xmlns:a16="http://schemas.microsoft.com/office/drawing/2014/main" id="{AEC7FC2F-393F-4707-96CA-B7F1A3BC61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0D9D66E4-4B6F-429A-BA49-6C3CA6124B31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sp>
        <p:nvSpPr>
          <p:cNvPr id="58370" name="TextBox 1">
            <a:extLst>
              <a:ext uri="{FF2B5EF4-FFF2-40B4-BE49-F238E27FC236}">
                <a16:creationId xmlns:a16="http://schemas.microsoft.com/office/drawing/2014/main" id="{F55B85D8-E673-DF4A-82C5-1021A3CDE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662" y="750115"/>
            <a:ext cx="86423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Информационно-аналитическая система «</a:t>
            </a:r>
            <a:r>
              <a:rPr lang="en-US" altLang="ru-RU" sz="3200" dirty="0" err="1">
                <a:latin typeface="Abadi" panose="020B0604020104020204" pitchFamily="34" charset="0"/>
                <a:cs typeface="Arial" panose="020B0604020202020204" pitchFamily="34" charset="0"/>
              </a:rPr>
              <a:t>InfoMetrix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58372" name="Заголовок 4">
            <a:extLst>
              <a:ext uri="{FF2B5EF4-FFF2-40B4-BE49-F238E27FC236}">
                <a16:creationId xmlns:a16="http://schemas.microsoft.com/office/drawing/2014/main" id="{88B438C3-1F12-B84C-9146-A97BADE97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437" y="42766"/>
            <a:ext cx="10972800" cy="57626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и </a:t>
            </a:r>
            <a:r>
              <a:rPr lang="ru-RU" altLang="ru-RU" sz="400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выяление</a:t>
            </a:r>
            <a:r>
              <a:rPr lang="ru-RU" altLang="ru-RU" sz="40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угроз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8">
            <a:extLst>
              <a:ext uri="{FF2B5EF4-FFF2-40B4-BE49-F238E27FC236}">
                <a16:creationId xmlns:a16="http://schemas.microsoft.com/office/drawing/2014/main" id="{030DFE4E-4FEB-4826-93DC-C8E4D995D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F181F43-85BC-425C-A194-999B745CF3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947" y="2073021"/>
            <a:ext cx="5762684" cy="39016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2AA2BEF-1806-4FA4-935B-4CB10A5C72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25" y="3724704"/>
            <a:ext cx="3883912" cy="224994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3A743A3-6282-4C7D-9B3F-BDD626B66D59}"/>
              </a:ext>
            </a:extLst>
          </p:cNvPr>
          <p:cNvSpPr txBox="1"/>
          <p:nvPr/>
        </p:nvSpPr>
        <p:spPr>
          <a:xfrm>
            <a:off x="6387631" y="1924684"/>
            <a:ext cx="5328663" cy="3970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InfoMetrix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осуществляет автоматический сбор данных более чем с </a:t>
            </a:r>
            <a:r>
              <a:rPr lang="ru-RU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800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основных белорусских и зарубежных информационных, научных, новостных и аналитических ресурсов, более </a:t>
            </a:r>
            <a:r>
              <a:rPr lang="ru-RU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1000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специализированных </a:t>
            </a:r>
            <a:r>
              <a:rPr lang="en-US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Telegram 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каналов, а также ряда форумов социальных медиа (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ВКонтакте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Facebook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Instagram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Twitter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и </a:t>
            </a:r>
            <a:r>
              <a:rPr lang="ru-RU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YouTube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-каналов, численность которых в базе системы постоянно растет.</a:t>
            </a:r>
          </a:p>
          <a:p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</a:t>
            </a:r>
            <a:r>
              <a:rPr lang="ru-RU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InfoMetrix</a:t>
            </a:r>
            <a:r>
              <a:rPr lang="ru-RU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внедрена и активно используется в ряде министерств и иных государственных органов, а также ведущих промышленных предприятий республики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8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8">
            <a:extLst>
              <a:ext uri="{FF2B5EF4-FFF2-40B4-BE49-F238E27FC236}">
                <a16:creationId xmlns:a16="http://schemas.microsoft.com/office/drawing/2014/main" id="{D311B456-02F6-4215-AC68-664937FD7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A08032-57BD-4583-A317-19519D18E8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33" t="25777" r="40167" b="17186"/>
          <a:stretch/>
        </p:blipFill>
        <p:spPr>
          <a:xfrm>
            <a:off x="1" y="696504"/>
            <a:ext cx="6695440" cy="5652948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72EE005-FA73-4577-BACB-8BA532747C0A}"/>
              </a:ext>
            </a:extLst>
          </p:cNvPr>
          <p:cNvSpPr txBox="1">
            <a:spLocks/>
          </p:cNvSpPr>
          <p:nvPr/>
        </p:nvSpPr>
        <p:spPr>
          <a:xfrm>
            <a:off x="5972176" y="3724275"/>
            <a:ext cx="6020608" cy="17132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/>
              <a:t>ОСНОВА ВСЕХ ИНСТРУМЕНТОВ ВОЗДЕЙСТВИЯ </a:t>
            </a:r>
            <a:r>
              <a:rPr lang="ru-RU" sz="3600" dirty="0"/>
              <a:t>– </a:t>
            </a:r>
            <a:r>
              <a:rPr lang="ru-RU" sz="3600" b="1" dirty="0">
                <a:solidFill>
                  <a:srgbClr val="FF0000"/>
                </a:solidFill>
              </a:rPr>
              <a:t>потребности</a:t>
            </a:r>
            <a:r>
              <a:rPr lang="ru-RU" sz="3600" dirty="0"/>
              <a:t> людей, социальной группы, общества.</a:t>
            </a:r>
            <a:br>
              <a:rPr lang="ru-RU" sz="3600" dirty="0"/>
            </a:br>
            <a:br>
              <a:rPr lang="ru-RU" sz="3600" dirty="0"/>
            </a:br>
            <a:r>
              <a:rPr lang="ru-RU" sz="3600" b="1" dirty="0"/>
              <a:t>Потребности определяют уязвимости </a:t>
            </a:r>
            <a:r>
              <a:rPr lang="ru-RU" sz="3600" dirty="0"/>
              <a:t>общества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7386E2C-A511-4921-8496-F7CC28B44CB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312BF859-E6DC-4B39-86FD-53340222A47B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17" name="Рисунок 6">
              <a:extLst>
                <a:ext uri="{FF2B5EF4-FFF2-40B4-BE49-F238E27FC236}">
                  <a16:creationId xmlns:a16="http://schemas.microsoft.com/office/drawing/2014/main" id="{C84B266F-E7FB-4016-928B-EA1DE98B10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6E28E2D5-6ED6-444F-A49A-AD4471FC7589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5330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208691" y="4270369"/>
            <a:ext cx="10515600" cy="230960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Алейникова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Светлана Михайловна</a:t>
            </a:r>
            <a:br>
              <a:rPr lang="ru-RU" sz="3600" dirty="0"/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аналитик БИСИ</a:t>
            </a:r>
          </a:p>
          <a:p>
            <a:pPr marL="0" indent="0" algn="l">
              <a:lnSpc>
                <a:spcPct val="100000"/>
              </a:lnSpc>
              <a:buNone/>
            </a:pPr>
            <a:endParaRPr lang="ru-RU" sz="14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08691" y="1302026"/>
            <a:ext cx="10515600" cy="147649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2. СОВРЕМЕННЫЕ ИНФОРМАЦИОННЫЕ ТЕХНОЛОГИИ: СОЦИАЛЬНО- ПСИХОЛОГИЧЕСКИЕ ИНСТРУМЕНТЫ УПРАВЛЕНИЯ МАССОВЫМИ ПРОТЕСТАМИ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(</a:t>
            </a:r>
            <a:r>
              <a:rPr lang="ru-RU" sz="3600" i="1" dirty="0">
                <a:solidFill>
                  <a:srgbClr val="002060"/>
                </a:solidFill>
              </a:rPr>
              <a:t>НА ПРИМЕРЕ БЕЛОРУССКОГО </a:t>
            </a:r>
            <a:r>
              <a:rPr lang="ru-RU" sz="3600" i="1" dirty="0" err="1">
                <a:solidFill>
                  <a:srgbClr val="002060"/>
                </a:solidFill>
              </a:rPr>
              <a:t>ИНФОПОЛЯ</a:t>
            </a:r>
            <a:r>
              <a:rPr lang="ru-RU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6E0F74-E747-4AFB-A190-6629CFB7D8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70"/>
          <a:stretch/>
        </p:blipFill>
        <p:spPr>
          <a:xfrm>
            <a:off x="0" y="0"/>
            <a:ext cx="1166647" cy="662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51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7386E2C-A511-4921-8496-F7CC28B44CB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312BF859-E6DC-4B39-86FD-53340222A47B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17" name="Рисунок 6">
              <a:extLst>
                <a:ext uri="{FF2B5EF4-FFF2-40B4-BE49-F238E27FC236}">
                  <a16:creationId xmlns:a16="http://schemas.microsoft.com/office/drawing/2014/main" id="{C84B266F-E7FB-4016-928B-EA1DE98B10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6E28E2D5-6ED6-444F-A49A-AD4471FC7589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49" y="612775"/>
            <a:ext cx="11610975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АЛГОРИТМ «РАСКРУТКИ» МАНИПУЛЯЦИОННОГО ПОТЕНЦИАЛА ИНФОРМАЦИОННОГО РЕСУРСА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332680"/>
              </p:ext>
            </p:extLst>
          </p:nvPr>
        </p:nvGraphicFramePr>
        <p:xfrm>
          <a:off x="76200" y="1943100"/>
          <a:ext cx="11896726" cy="4438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73167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7386E2C-A511-4921-8496-F7CC28B44CB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312BF859-E6DC-4B39-86FD-53340222A47B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17" name="Рисунок 6">
              <a:extLst>
                <a:ext uri="{FF2B5EF4-FFF2-40B4-BE49-F238E27FC236}">
                  <a16:creationId xmlns:a16="http://schemas.microsoft.com/office/drawing/2014/main" id="{C84B266F-E7FB-4016-928B-EA1DE98B10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6E28E2D5-6ED6-444F-A49A-AD4471FC7589}"/>
                </a:ext>
              </a:extLst>
            </p:cNvPr>
            <p:cNvSpPr/>
            <p:nvPr/>
          </p:nvSpPr>
          <p:spPr bwMode="auto">
            <a:xfrm>
              <a:off x="0" y="0"/>
              <a:ext cx="9144000" cy="355599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19" y="355633"/>
            <a:ext cx="11610975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Как это работает? Резкое расширение аудитории </a:t>
            </a:r>
            <a:br>
              <a:rPr lang="ru-RU" sz="3600" b="1" dirty="0"/>
            </a:br>
            <a:r>
              <a:rPr lang="ru-RU" sz="3600" b="1" dirty="0"/>
              <a:t>(фото+ «аргументация» публикации «жести»)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25555" r="45781" b="6535"/>
          <a:stretch/>
        </p:blipFill>
        <p:spPr bwMode="auto">
          <a:xfrm>
            <a:off x="485775" y="1640485"/>
            <a:ext cx="3686175" cy="469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5833" r="45156" b="15000"/>
          <a:stretch/>
        </p:blipFill>
        <p:spPr bwMode="auto">
          <a:xfrm>
            <a:off x="4371975" y="1640485"/>
            <a:ext cx="5781675" cy="458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695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Группа 10">
            <a:extLst>
              <a:ext uri="{FF2B5EF4-FFF2-40B4-BE49-F238E27FC236}">
                <a16:creationId xmlns:a16="http://schemas.microsoft.com/office/drawing/2014/main" id="{B625DC0E-533A-E940-8DBC-9116FB2F085A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"/>
            <a:ext cx="9144000" cy="7470775"/>
            <a:chOff x="-244" y="0"/>
            <a:chExt cx="9144244" cy="7470070"/>
          </a:xfrm>
        </p:grpSpPr>
        <p:grpSp>
          <p:nvGrpSpPr>
            <p:cNvPr id="37897" name="Группа 11">
              <a:extLst>
                <a:ext uri="{FF2B5EF4-FFF2-40B4-BE49-F238E27FC236}">
                  <a16:creationId xmlns:a16="http://schemas.microsoft.com/office/drawing/2014/main" id="{3A394570-53A4-CF48-B26D-933D8723BE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44" y="6409251"/>
              <a:ext cx="9144000" cy="1060819"/>
              <a:chOff x="-244" y="6410774"/>
              <a:chExt cx="9144000" cy="1060819"/>
            </a:xfrm>
          </p:grpSpPr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91FA4F28-E0F1-DD4B-A9BB-5474AE46F5ED}"/>
                  </a:ext>
                </a:extLst>
              </p:cNvPr>
              <p:cNvSpPr/>
              <p:nvPr/>
            </p:nvSpPr>
            <p:spPr bwMode="auto">
              <a:xfrm>
                <a:off x="-244" y="6410774"/>
                <a:ext cx="9144000" cy="461665"/>
              </a:xfrm>
              <a:prstGeom prst="rect">
                <a:avLst/>
              </a:prstGeom>
              <a:gradFill flip="none" rotWithShape="1">
                <a:gsLst>
                  <a:gs pos="0">
                    <a:srgbClr val="3366FF">
                      <a:shade val="30000"/>
                      <a:satMod val="115000"/>
                    </a:srgbClr>
                  </a:gs>
                  <a:gs pos="50000">
                    <a:srgbClr val="3366FF">
                      <a:shade val="67500"/>
                      <a:satMod val="115000"/>
                    </a:srgbClr>
                  </a:gs>
                  <a:gs pos="100000">
                    <a:srgbClr val="3366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BY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0000FF"/>
                  </a:highlight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pic>
            <p:nvPicPr>
              <p:cNvPr id="37905" name="Рисунок 15">
                <a:extLst>
                  <a:ext uri="{FF2B5EF4-FFF2-40B4-BE49-F238E27FC236}">
                    <a16:creationId xmlns:a16="http://schemas.microsoft.com/office/drawing/2014/main" id="{E45BD8A8-621B-4141-B12B-A7F588589E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733" y="6598895"/>
                <a:ext cx="2580152" cy="872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7898" name="Рисунок 12">
              <a:extLst>
                <a:ext uri="{FF2B5EF4-FFF2-40B4-BE49-F238E27FC236}">
                  <a16:creationId xmlns:a16="http://schemas.microsoft.com/office/drawing/2014/main" id="{8D3F5188-028C-9F41-86F8-E994E2FD6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612" y="6506593"/>
              <a:ext cx="748682" cy="26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FE90D2A0-7CFD-7F47-AD57-AD3744EBD4AE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BY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FF"/>
                </a:highligh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1" name="Группа 4">
            <a:extLst>
              <a:ext uri="{FF2B5EF4-FFF2-40B4-BE49-F238E27FC236}">
                <a16:creationId xmlns:a16="http://schemas.microsoft.com/office/drawing/2014/main" id="{C2B40C63-B48F-4289-A038-1B3A842D519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A3A886BE-8DD9-4FEE-BFBF-D3407D905A4B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BY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FF"/>
                </a:highligh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13" name="Рисунок 6">
              <a:extLst>
                <a:ext uri="{FF2B5EF4-FFF2-40B4-BE49-F238E27FC236}">
                  <a16:creationId xmlns:a16="http://schemas.microsoft.com/office/drawing/2014/main" id="{E9A97A11-1AB5-4AC7-B79F-13DAD55E7A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648987B8-D079-47CF-9334-49769810A2A3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BY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FF"/>
                </a:highligh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pic>
        <p:nvPicPr>
          <p:cNvPr id="19" name="Рисунок 8">
            <a:extLst>
              <a:ext uri="{FF2B5EF4-FFF2-40B4-BE49-F238E27FC236}">
                <a16:creationId xmlns:a16="http://schemas.microsoft.com/office/drawing/2014/main" id="{F92FA0E7-110E-4FB3-9BEE-A27066720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645" y="1792404"/>
            <a:ext cx="10313931" cy="42529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7033" y="1179571"/>
            <a:ext cx="7401375" cy="119238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22D3D1-6EA2-4106-B18D-6CC9A6EFC4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8255" y="281672"/>
            <a:ext cx="1788523" cy="48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72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7386E2C-A511-4921-8496-F7CC28B44CB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312BF859-E6DC-4B39-86FD-53340222A47B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17" name="Рисунок 6">
              <a:extLst>
                <a:ext uri="{FF2B5EF4-FFF2-40B4-BE49-F238E27FC236}">
                  <a16:creationId xmlns:a16="http://schemas.microsoft.com/office/drawing/2014/main" id="{C84B266F-E7FB-4016-928B-EA1DE98B10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6E28E2D5-6ED6-444F-A49A-AD4471FC7589}"/>
                </a:ext>
              </a:extLst>
            </p:cNvPr>
            <p:cNvSpPr/>
            <p:nvPr/>
          </p:nvSpPr>
          <p:spPr bwMode="auto">
            <a:xfrm>
              <a:off x="0" y="0"/>
              <a:ext cx="9144000" cy="355599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725" y="1431959"/>
            <a:ext cx="2742656" cy="1044542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Резкое расширение аудитории </a:t>
            </a:r>
            <a:br>
              <a:rPr lang="ru-RU" sz="3600" b="1" dirty="0"/>
            </a:br>
            <a:r>
              <a:rPr lang="ru-RU" sz="3600" b="1" dirty="0"/>
              <a:t>«</a:t>
            </a:r>
            <a:r>
              <a:rPr lang="en-US" sz="3600" b="1" dirty="0" err="1"/>
              <a:t>NEXTA</a:t>
            </a:r>
            <a:r>
              <a:rPr lang="be-BY" sz="3600" b="1" dirty="0"/>
              <a:t>»</a:t>
            </a:r>
            <a:endParaRPr lang="ru-RU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8" t="23889" r="20547" b="6534"/>
          <a:stretch/>
        </p:blipFill>
        <p:spPr bwMode="auto">
          <a:xfrm>
            <a:off x="2562769" y="355633"/>
            <a:ext cx="9400631" cy="598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7019925" y="4067175"/>
            <a:ext cx="4943475" cy="752475"/>
          </a:xfrm>
          <a:prstGeom prst="ellipse">
            <a:avLst/>
          </a:prstGeom>
          <a:solidFill>
            <a:schemeClr val="lt1">
              <a:alpha val="0"/>
            </a:schemeClr>
          </a:solidFill>
          <a:ln w="508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884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7386E2C-A511-4921-8496-F7CC28B44CB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312BF859-E6DC-4B39-86FD-53340222A47B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17" name="Рисунок 6">
              <a:extLst>
                <a:ext uri="{FF2B5EF4-FFF2-40B4-BE49-F238E27FC236}">
                  <a16:creationId xmlns:a16="http://schemas.microsoft.com/office/drawing/2014/main" id="{C84B266F-E7FB-4016-928B-EA1DE98B10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6E28E2D5-6ED6-444F-A49A-AD4471FC7589}"/>
                </a:ext>
              </a:extLst>
            </p:cNvPr>
            <p:cNvSpPr/>
            <p:nvPr/>
          </p:nvSpPr>
          <p:spPr bwMode="auto">
            <a:xfrm>
              <a:off x="0" y="0"/>
              <a:ext cx="9144000" cy="355599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674" y="355633"/>
            <a:ext cx="11610975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АЛГОРИТМ «РАСКРУТКИ» МАНИПУЛЯЦИОННОГО ПОТЕНЦИАЛА ИНФОРМАЦИОННОГО РЕСУРСА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95250" y="1666875"/>
          <a:ext cx="11896726" cy="4742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Рисунок 8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6" t="24443" r="30614" b="17546"/>
          <a:stretch/>
        </p:blipFill>
        <p:spPr bwMode="auto">
          <a:xfrm>
            <a:off x="8959272" y="3546763"/>
            <a:ext cx="3047999" cy="1708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0259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8">
            <a:extLst>
              <a:ext uri="{FF2B5EF4-FFF2-40B4-BE49-F238E27FC236}">
                <a16:creationId xmlns:a16="http://schemas.microsoft.com/office/drawing/2014/main" id="{D311B456-02F6-4215-AC68-664937FD7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7386E2C-A511-4921-8496-F7CC28B44CB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312BF859-E6DC-4B39-86FD-53340222A47B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17" name="Рисунок 6">
              <a:extLst>
                <a:ext uri="{FF2B5EF4-FFF2-40B4-BE49-F238E27FC236}">
                  <a16:creationId xmlns:a16="http://schemas.microsoft.com/office/drawing/2014/main" id="{C84B266F-E7FB-4016-928B-EA1DE98B10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6E28E2D5-6ED6-444F-A49A-AD4471FC7589}"/>
                </a:ext>
              </a:extLst>
            </p:cNvPr>
            <p:cNvSpPr/>
            <p:nvPr/>
          </p:nvSpPr>
          <p:spPr bwMode="auto">
            <a:xfrm>
              <a:off x="0" y="0"/>
              <a:ext cx="9144000" cy="355599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19" y="355634"/>
            <a:ext cx="11610975" cy="983640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Как это работает? Преобразование сигнала от бытовой повестки к политическим требованиям  (принцип «вход – выход»)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6" t="23838" r="45000" b="9092"/>
          <a:stretch/>
        </p:blipFill>
        <p:spPr bwMode="auto">
          <a:xfrm>
            <a:off x="46506" y="1407180"/>
            <a:ext cx="4701309" cy="500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носка 1 3"/>
          <p:cNvSpPr/>
          <p:nvPr/>
        </p:nvSpPr>
        <p:spPr>
          <a:xfrm>
            <a:off x="6072908" y="1995053"/>
            <a:ext cx="5361709" cy="1016001"/>
          </a:xfrm>
          <a:prstGeom prst="borderCallout1">
            <a:avLst>
              <a:gd name="adj1" fmla="val 18750"/>
              <a:gd name="adj2" fmla="val -8333"/>
              <a:gd name="adj3" fmla="val 108864"/>
              <a:gd name="adj4" fmla="val -31098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i="1" dirty="0"/>
              <a:t>Постановка бытовой проблемы</a:t>
            </a:r>
            <a:endParaRPr lang="ru-RU" sz="2800" dirty="0"/>
          </a:p>
          <a:p>
            <a:r>
              <a:rPr lang="ru-RU" sz="2800" i="1" dirty="0"/>
              <a:t>(«</a:t>
            </a:r>
            <a:r>
              <a:rPr lang="ru-RU" sz="2800" b="1" i="1" dirty="0"/>
              <a:t>вход</a:t>
            </a:r>
            <a:r>
              <a:rPr lang="ru-RU" sz="2800" i="1" dirty="0"/>
              <a:t>»)</a:t>
            </a:r>
            <a:endParaRPr lang="ru-RU" sz="2800" dirty="0"/>
          </a:p>
        </p:txBody>
      </p:sp>
      <p:sp>
        <p:nvSpPr>
          <p:cNvPr id="11" name="Выноска 1 10"/>
          <p:cNvSpPr/>
          <p:nvPr/>
        </p:nvSpPr>
        <p:spPr>
          <a:xfrm>
            <a:off x="6072907" y="3400516"/>
            <a:ext cx="5361709" cy="1016001"/>
          </a:xfrm>
          <a:prstGeom prst="borderCallout1">
            <a:avLst>
              <a:gd name="adj1" fmla="val 18750"/>
              <a:gd name="adj2" fmla="val -8333"/>
              <a:gd name="adj3" fmla="val 76137"/>
              <a:gd name="adj4" fmla="val -34371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i="1" dirty="0"/>
              <a:t>Усиление сигнала</a:t>
            </a:r>
            <a:endParaRPr lang="ru-RU" sz="2800" dirty="0"/>
          </a:p>
        </p:txBody>
      </p:sp>
      <p:sp>
        <p:nvSpPr>
          <p:cNvPr id="12" name="Выноска 1 11"/>
          <p:cNvSpPr/>
          <p:nvPr/>
        </p:nvSpPr>
        <p:spPr>
          <a:xfrm>
            <a:off x="6072906" y="5052289"/>
            <a:ext cx="5361709" cy="1016001"/>
          </a:xfrm>
          <a:prstGeom prst="borderCallout1">
            <a:avLst>
              <a:gd name="adj1" fmla="val 18750"/>
              <a:gd name="adj2" fmla="val -8333"/>
              <a:gd name="adj3" fmla="val 111591"/>
              <a:gd name="adj4" fmla="val -56938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i="1" dirty="0"/>
              <a:t>Преобразование сигнала</a:t>
            </a:r>
            <a:endParaRPr lang="ru-RU" sz="2800" dirty="0"/>
          </a:p>
          <a:p>
            <a:r>
              <a:rPr lang="ru-RU" sz="2800" i="1" dirty="0"/>
              <a:t>(«</a:t>
            </a:r>
            <a:r>
              <a:rPr lang="ru-RU" sz="2800" b="1" i="1" dirty="0"/>
              <a:t>выход</a:t>
            </a:r>
            <a:r>
              <a:rPr lang="ru-RU" sz="2800" i="1" dirty="0"/>
              <a:t>»)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91906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8">
            <a:extLst>
              <a:ext uri="{FF2B5EF4-FFF2-40B4-BE49-F238E27FC236}">
                <a16:creationId xmlns:a16="http://schemas.microsoft.com/office/drawing/2014/main" id="{D311B456-02F6-4215-AC68-664937FD7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7386E2C-A511-4921-8496-F7CC28B44CB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312BF859-E6DC-4B39-86FD-53340222A47B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17" name="Рисунок 6">
              <a:extLst>
                <a:ext uri="{FF2B5EF4-FFF2-40B4-BE49-F238E27FC236}">
                  <a16:creationId xmlns:a16="http://schemas.microsoft.com/office/drawing/2014/main" id="{C84B266F-E7FB-4016-928B-EA1DE98B10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6E28E2D5-6ED6-444F-A49A-AD4471FC7589}"/>
                </a:ext>
              </a:extLst>
            </p:cNvPr>
            <p:cNvSpPr/>
            <p:nvPr/>
          </p:nvSpPr>
          <p:spPr bwMode="auto">
            <a:xfrm>
              <a:off x="0" y="0"/>
              <a:ext cx="9144000" cy="355599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674" y="355633"/>
            <a:ext cx="11610975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АЛГОРИТМ «РАСКРУТКИ» МАНИПУЛЯЦИОННОГО ПОТЕНЦИАЛА ИНФОРМАЦИОННОГО РЕСУРСА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95250" y="1666875"/>
          <a:ext cx="11896726" cy="4742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864793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8">
            <a:extLst>
              <a:ext uri="{FF2B5EF4-FFF2-40B4-BE49-F238E27FC236}">
                <a16:creationId xmlns:a16="http://schemas.microsoft.com/office/drawing/2014/main" id="{D311B456-02F6-4215-AC68-664937FD7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7386E2C-A511-4921-8496-F7CC28B44CB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312BF859-E6DC-4B39-86FD-53340222A47B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17" name="Рисунок 6">
              <a:extLst>
                <a:ext uri="{FF2B5EF4-FFF2-40B4-BE49-F238E27FC236}">
                  <a16:creationId xmlns:a16="http://schemas.microsoft.com/office/drawing/2014/main" id="{C84B266F-E7FB-4016-928B-EA1DE98B10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6E28E2D5-6ED6-444F-A49A-AD4471FC7589}"/>
                </a:ext>
              </a:extLst>
            </p:cNvPr>
            <p:cNvSpPr/>
            <p:nvPr/>
          </p:nvSpPr>
          <p:spPr bwMode="auto">
            <a:xfrm>
              <a:off x="0" y="0"/>
              <a:ext cx="9144000" cy="517187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819" y="517237"/>
            <a:ext cx="11724731" cy="863888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Как это работает? Управление через команды </a:t>
            </a:r>
            <a:br>
              <a:rPr lang="ru-RU" sz="3600" b="1" dirty="0"/>
            </a:br>
            <a:r>
              <a:rPr lang="ru-RU" sz="3600" b="1" dirty="0"/>
              <a:t>(движение из точки А в точку Б)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9305" r="45625" b="12361"/>
          <a:stretch/>
        </p:blipFill>
        <p:spPr bwMode="auto">
          <a:xfrm>
            <a:off x="235384" y="1449781"/>
            <a:ext cx="4057325" cy="496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9" t="23750" r="40078" b="9167"/>
          <a:stretch/>
        </p:blipFill>
        <p:spPr bwMode="auto">
          <a:xfrm>
            <a:off x="4292709" y="2590395"/>
            <a:ext cx="4879866" cy="378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417" r="40859" b="6535"/>
          <a:stretch/>
        </p:blipFill>
        <p:spPr bwMode="auto">
          <a:xfrm>
            <a:off x="7744604" y="979870"/>
            <a:ext cx="4378364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4736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208691" y="3714675"/>
            <a:ext cx="10515600" cy="3353415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Стариченок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Валентин Васильевич</a:t>
            </a:r>
            <a:br>
              <a:rPr lang="ru-RU" sz="3600" dirty="0"/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аналитик БИСИ</a:t>
            </a:r>
          </a:p>
          <a:p>
            <a:pPr algn="l">
              <a:lnSpc>
                <a:spcPct val="100000"/>
              </a:lnSpc>
            </a:pPr>
            <a:r>
              <a:rPr lang="ru-RU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Демиров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Виталий Викторович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аналитик БИСИ</a:t>
            </a:r>
          </a:p>
          <a:p>
            <a:pPr marL="0" indent="0" algn="l">
              <a:lnSpc>
                <a:spcPct val="100000"/>
              </a:lnSpc>
              <a:buNone/>
            </a:pPr>
            <a:endParaRPr lang="ru-RU" sz="14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08691" y="717369"/>
            <a:ext cx="10515600" cy="161349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3. ЦВЕТНЫЕ РЕВОЛЮЦИИ: ДЕСТАБИЛИЗАЦИЯ ЧЕРЕЗ «ДЕМОКРАТИЗАЦИЮ»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6E0F74-E747-4AFB-A190-6629CFB7D8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70"/>
          <a:stretch/>
        </p:blipFill>
        <p:spPr>
          <a:xfrm>
            <a:off x="0" y="0"/>
            <a:ext cx="1166647" cy="662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456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39C5B2-C0EF-4BA9-AF26-2733293899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272" cy="1521296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A72AEDA-677A-4567-8CFE-5751955B6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7687" y="404664"/>
            <a:ext cx="7200801" cy="95676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3973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Курс на демократизацию – «демократический детерминизм»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69E88405-DACC-4A20-B9CD-03EAB6DBA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5480" y="1700812"/>
            <a:ext cx="6336704" cy="4608505"/>
          </a:xfrm>
        </p:spPr>
        <p:txBody>
          <a:bodyPr>
            <a:noAutofit/>
          </a:bodyPr>
          <a:lstStyle/>
          <a:p>
            <a:pPr algn="just"/>
            <a:r>
              <a:rPr lang="ru-RU" sz="2600" b="1" i="1" dirty="0">
                <a:latin typeface="Montserrat" panose="00000500000000000000" pitchFamily="2" charset="-52"/>
                <a:cs typeface="Calibri Light" panose="020F0302020204030204" pitchFamily="34" charset="0"/>
              </a:rPr>
              <a:t>«На смену доктрины сдерживания должна прийти стратегия расширения мирового сообщества свободных рыночных демократических государств» </a:t>
            </a:r>
          </a:p>
          <a:p>
            <a:pPr algn="just"/>
            <a:endParaRPr lang="ru-RU" sz="2600" b="1" i="1" dirty="0">
              <a:latin typeface="Montserrat" panose="00000500000000000000" pitchFamily="2" charset="-52"/>
              <a:cs typeface="Calibri Light" panose="020F0302020204030204" pitchFamily="34" charset="0"/>
            </a:endParaRPr>
          </a:p>
          <a:p>
            <a:pPr algn="just"/>
            <a:r>
              <a:rPr lang="ru-RU" sz="2400" i="1" dirty="0">
                <a:latin typeface="Montserrat" panose="00000500000000000000" pitchFamily="2" charset="-52"/>
                <a:cs typeface="Calibri Light" panose="020F0302020204030204" pitchFamily="34" charset="0"/>
              </a:rPr>
              <a:t>(советник президента США по национальной безопасности Энтони Лейк, </a:t>
            </a:r>
            <a:r>
              <a:rPr lang="ru-RU" sz="2400" b="1" i="1" dirty="0">
                <a:latin typeface="Montserrat" panose="00000500000000000000" pitchFamily="2" charset="-52"/>
                <a:cs typeface="Calibri Light" panose="020F0302020204030204" pitchFamily="34" charset="0"/>
              </a:rPr>
              <a:t>1993 г.</a:t>
            </a:r>
            <a:r>
              <a:rPr lang="ru-RU" sz="2400" i="1" dirty="0">
                <a:latin typeface="Montserrat" panose="00000500000000000000" pitchFamily="2" charset="-52"/>
                <a:cs typeface="Calibri Light" panose="020F0302020204030204" pitchFamily="34" charset="0"/>
              </a:rPr>
              <a:t>).</a:t>
            </a:r>
          </a:p>
          <a:p>
            <a:pPr algn="just"/>
            <a:endParaRPr lang="en-US" sz="2600" i="1" dirty="0">
              <a:latin typeface="Montserrat" panose="00000500000000000000" pitchFamily="2" charset="-52"/>
              <a:cs typeface="Calibri Light" panose="020F0302020204030204" pitchFamily="34" charset="0"/>
            </a:endParaRPr>
          </a:p>
          <a:p>
            <a:pPr algn="l"/>
            <a:endParaRPr lang="ru-RU" sz="1400" dirty="0">
              <a:latin typeface="Montserrat" panose="00000500000000000000" pitchFamily="2" charset="-52"/>
              <a:cs typeface="Calibri Light" panose="020F0302020204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7C2F8B7-C199-4460-B82C-FF85C1457E3A}"/>
              </a:ext>
            </a:extLst>
          </p:cNvPr>
          <p:cNvSpPr/>
          <p:nvPr/>
        </p:nvSpPr>
        <p:spPr>
          <a:xfrm>
            <a:off x="3359696" y="1412776"/>
            <a:ext cx="7308304" cy="0"/>
          </a:xfrm>
          <a:prstGeom prst="rect">
            <a:avLst/>
          </a:prstGeom>
          <a:solidFill>
            <a:srgbClr val="3973FF"/>
          </a:solidFill>
          <a:ln>
            <a:solidFill>
              <a:srgbClr val="397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3973FF"/>
                </a:solidFill>
              </a:ln>
              <a:solidFill>
                <a:srgbClr val="3973FF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C0FBC2-48CB-4CE1-9B54-A5259657B3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9"/>
          <a:stretch/>
        </p:blipFill>
        <p:spPr>
          <a:xfrm>
            <a:off x="-19248" y="1611560"/>
            <a:ext cx="572294" cy="524644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9553A9-8356-4D6C-A7D1-135A92D451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3850"/>
          <a:stretch/>
        </p:blipFill>
        <p:spPr>
          <a:xfrm>
            <a:off x="7896200" y="1700803"/>
            <a:ext cx="2679264" cy="46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172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39C5B2-C0EF-4BA9-AF26-2733293899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272" cy="1521296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A72AEDA-677A-4567-8CFE-5751955B6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9617" y="209009"/>
            <a:ext cx="7920879" cy="825469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dirty="0">
                <a:solidFill>
                  <a:srgbClr val="3973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От гуманитарных интервенций к государственному строительству и борьбе за демократию 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69E88405-DACC-4A20-B9CD-03EAB6DBA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5780"/>
            <a:ext cx="8146409" cy="611560"/>
          </a:xfrm>
        </p:spPr>
        <p:txBody>
          <a:bodyPr>
            <a:noAutofit/>
          </a:bodyPr>
          <a:lstStyle/>
          <a:p>
            <a:r>
              <a:rPr lang="ru-RU" sz="1800" b="1" i="1" dirty="0">
                <a:latin typeface="Montserrat" panose="00000500000000000000" pitchFamily="2" charset="-52"/>
                <a:cs typeface="Calibri Light" panose="020F0302020204030204" pitchFamily="34" charset="0"/>
              </a:rPr>
              <a:t>«Гуманитарная интервенция» </a:t>
            </a:r>
            <a:r>
              <a:rPr lang="ru-RU" sz="1800" b="1" dirty="0">
                <a:latin typeface="Montserrat" panose="00000500000000000000" pitchFamily="2" charset="-52"/>
                <a:cs typeface="Calibri Light" panose="020F0302020204030204" pitchFamily="34" charset="0"/>
              </a:rPr>
              <a:t>– интервенция, направленная на обеспечение безопасности затронутых внутренними конфликтами людей</a:t>
            </a:r>
            <a:endParaRPr lang="ru-RU" sz="1800" dirty="0">
              <a:latin typeface="Montserrat" panose="00000500000000000000" pitchFamily="2" charset="-52"/>
              <a:cs typeface="Calibri Light" panose="020F0302020204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7C2F8B7-C199-4460-B82C-FF85C1457E3A}"/>
              </a:ext>
            </a:extLst>
          </p:cNvPr>
          <p:cNvSpPr/>
          <p:nvPr/>
        </p:nvSpPr>
        <p:spPr>
          <a:xfrm>
            <a:off x="3359696" y="1124744"/>
            <a:ext cx="7308304" cy="0"/>
          </a:xfrm>
          <a:prstGeom prst="rect">
            <a:avLst/>
          </a:prstGeom>
          <a:solidFill>
            <a:srgbClr val="3973FF"/>
          </a:solidFill>
          <a:ln>
            <a:solidFill>
              <a:srgbClr val="397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3973FF"/>
                </a:solidFill>
              </a:ln>
              <a:solidFill>
                <a:srgbClr val="3973FF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DE41EFE-3CAE-4415-873D-706A4BBF44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9"/>
          <a:stretch/>
        </p:blipFill>
        <p:spPr>
          <a:xfrm>
            <a:off x="-21282" y="1611560"/>
            <a:ext cx="572294" cy="524644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551D937D-360D-4BC0-BB81-0E2AB4E9BFD6}"/>
              </a:ext>
            </a:extLst>
          </p:cNvPr>
          <p:cNvSpPr txBox="1">
            <a:spLocks/>
          </p:cNvSpPr>
          <p:nvPr/>
        </p:nvSpPr>
        <p:spPr bwMode="auto">
          <a:xfrm>
            <a:off x="1531362" y="2307102"/>
            <a:ext cx="8111882" cy="121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800" b="1" i="1" kern="0" dirty="0">
                <a:latin typeface="Montserrat" panose="00000500000000000000" pitchFamily="2" charset="-52"/>
                <a:cs typeface="Calibri Light" panose="020F0302020204030204" pitchFamily="34" charset="0"/>
              </a:rPr>
              <a:t>Концепция «безопасности человека» </a:t>
            </a:r>
            <a:r>
              <a:rPr lang="ru-RU" sz="1800" b="1" kern="0" dirty="0">
                <a:latin typeface="Montserrat" panose="00000500000000000000" pitchFamily="2" charset="-52"/>
                <a:cs typeface="Calibri Light" panose="020F0302020204030204" pitchFamily="34" charset="0"/>
              </a:rPr>
              <a:t>– предполагает вместе с физической безопасностью также и политическую, экономическую, экологическую, медицинскую продовольственную.  </a:t>
            </a:r>
            <a:endParaRPr lang="ru-RU" sz="1800" kern="0" dirty="0">
              <a:latin typeface="Montserrat" panose="00000500000000000000" pitchFamily="2" charset="-52"/>
              <a:cs typeface="Calibri Light" panose="020F030202020403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8057C85-2E64-4A56-BF82-3DEB8D172EA5}"/>
              </a:ext>
            </a:extLst>
          </p:cNvPr>
          <p:cNvSpPr txBox="1">
            <a:spLocks/>
          </p:cNvSpPr>
          <p:nvPr/>
        </p:nvSpPr>
        <p:spPr bwMode="auto">
          <a:xfrm>
            <a:off x="6243870" y="3523435"/>
            <a:ext cx="4411001" cy="285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i="1" kern="0" dirty="0">
                <a:solidFill>
                  <a:srgbClr val="3973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«Демократия на штыках»: интервенции США</a:t>
            </a:r>
          </a:p>
          <a:p>
            <a:pPr eaLnBrk="1" hangingPunct="1"/>
            <a:endParaRPr lang="ru-RU" sz="2000" b="1" kern="0" dirty="0">
              <a:solidFill>
                <a:srgbClr val="3973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sz="2000" b="1" kern="0" dirty="0">
                <a:solidFill>
                  <a:srgbClr val="3973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Сомали (1992–1993 гг.);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sz="2000" b="1" kern="0" dirty="0">
                <a:solidFill>
                  <a:srgbClr val="3973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Гаити (1994 г.);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sz="2000" b="1" kern="0" dirty="0">
                <a:solidFill>
                  <a:srgbClr val="3973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Босния и Герцеговина (1995 г.);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sz="2000" b="1" kern="0" dirty="0">
                <a:solidFill>
                  <a:srgbClr val="3973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Югославия (1999 г.);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sz="2000" b="1" kern="0" dirty="0">
                <a:solidFill>
                  <a:srgbClr val="3973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Афганистан (2001–2014 гг.)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sz="2000" b="1" kern="0" dirty="0">
                <a:solidFill>
                  <a:srgbClr val="3973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Ирак (2003–2011 гг.).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2CB6EA-C9D0-47AC-B6E2-CB52E49B4F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75"/>
          <a:stretch/>
        </p:blipFill>
        <p:spPr>
          <a:xfrm>
            <a:off x="1524000" y="4005064"/>
            <a:ext cx="4078583" cy="24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453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39C5B2-C0EF-4BA9-AF26-2733293899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"/>
            <a:ext cx="912272" cy="1521296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A72AEDA-677A-4567-8CFE-5751955B6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3524" y="261054"/>
            <a:ext cx="7792469" cy="85432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300" b="1" dirty="0">
                <a:solidFill>
                  <a:srgbClr val="3973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Издержки интервенций и трансформация подходов США к «демократизации»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7C2F8B7-C199-4460-B82C-FF85C1457E3A}"/>
              </a:ext>
            </a:extLst>
          </p:cNvPr>
          <p:cNvSpPr/>
          <p:nvPr/>
        </p:nvSpPr>
        <p:spPr>
          <a:xfrm>
            <a:off x="3287688" y="1268760"/>
            <a:ext cx="7308304" cy="0"/>
          </a:xfrm>
          <a:prstGeom prst="rect">
            <a:avLst/>
          </a:prstGeom>
          <a:solidFill>
            <a:srgbClr val="3973FF"/>
          </a:solidFill>
          <a:ln>
            <a:solidFill>
              <a:srgbClr val="397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3973FF"/>
                </a:solidFill>
              </a:ln>
              <a:solidFill>
                <a:srgbClr val="3973FF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8D13D56-449D-415B-86F9-D287BF9F68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9"/>
          <a:stretch/>
        </p:blipFill>
        <p:spPr>
          <a:xfrm>
            <a:off x="-21282" y="1616432"/>
            <a:ext cx="572294" cy="524644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0C208A-0A7E-4D1D-9D02-DCF8B98983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48" b="12941"/>
          <a:stretch/>
        </p:blipFill>
        <p:spPr>
          <a:xfrm>
            <a:off x="6628816" y="1387071"/>
            <a:ext cx="3967176" cy="54149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B39A4A-3307-4676-A4DC-B406F88BD28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287" r="20722"/>
          <a:stretch/>
        </p:blipFill>
        <p:spPr>
          <a:xfrm>
            <a:off x="2803523" y="3626037"/>
            <a:ext cx="3528392" cy="31760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274F247-0313-44A1-9040-6F5F7D70D2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3632" y="1422135"/>
            <a:ext cx="3528392" cy="198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037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39C5B2-C0EF-4BA9-AF26-2733293899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272" cy="1521296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A72AEDA-677A-4567-8CFE-5751955B6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5640" y="261055"/>
            <a:ext cx="7523629" cy="646245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>
                <a:solidFill>
                  <a:srgbClr val="3973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Концепция </a:t>
            </a:r>
            <a:r>
              <a:rPr lang="en-US" sz="3200" b="1" dirty="0">
                <a:solidFill>
                  <a:srgbClr val="3973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R2P: </a:t>
            </a:r>
            <a:r>
              <a:rPr lang="ru-RU" sz="3200" b="1" dirty="0">
                <a:solidFill>
                  <a:srgbClr val="3973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«Обязанность защищать»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7C2F8B7-C199-4460-B82C-FF85C1457E3A}"/>
              </a:ext>
            </a:extLst>
          </p:cNvPr>
          <p:cNvSpPr/>
          <p:nvPr/>
        </p:nvSpPr>
        <p:spPr>
          <a:xfrm>
            <a:off x="3359696" y="1052736"/>
            <a:ext cx="7308304" cy="0"/>
          </a:xfrm>
          <a:prstGeom prst="rect">
            <a:avLst/>
          </a:prstGeom>
          <a:solidFill>
            <a:srgbClr val="3973FF"/>
          </a:solidFill>
          <a:ln>
            <a:solidFill>
              <a:srgbClr val="397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3973FF"/>
                </a:solidFill>
              </a:ln>
              <a:solidFill>
                <a:srgbClr val="3973FF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803B57-15D7-4C07-B0FD-F7420B09D2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9"/>
          <a:stretch/>
        </p:blipFill>
        <p:spPr>
          <a:xfrm>
            <a:off x="-21282" y="1611560"/>
            <a:ext cx="572294" cy="524644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E8CCD8-B383-478A-9CAD-E46CCB4A9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528" y="1412776"/>
            <a:ext cx="9144000" cy="495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02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208691" y="4062545"/>
            <a:ext cx="10515600" cy="3924765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Макаров Олег Сергеевич</a:t>
            </a:r>
            <a:br>
              <a:rPr lang="ru-RU" sz="3600" dirty="0"/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директор БИСИ</a:t>
            </a:r>
          </a:p>
          <a:p>
            <a:pPr marL="0" indent="0" algn="l">
              <a:lnSpc>
                <a:spcPct val="100000"/>
              </a:lnSpc>
              <a:buNone/>
            </a:pPr>
            <a:endParaRPr lang="ru-RU" sz="14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08691" y="717333"/>
            <a:ext cx="10515600" cy="2314701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СОВРЕМЕННЫЕ </a:t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>
                <a:solidFill>
                  <a:srgbClr val="002060"/>
                </a:solidFill>
              </a:rPr>
              <a:t>ТЕХНОЛОГИИ ИНФОРМАЦИОННОГО </a:t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>
                <a:solidFill>
                  <a:srgbClr val="002060"/>
                </a:solidFill>
              </a:rPr>
              <a:t>ВОЗДЕЙСТВИЯ НА ОБЩЕСТВО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6E0F74-E747-4AFB-A190-6629CFB7D8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70"/>
          <a:stretch/>
        </p:blipFill>
        <p:spPr>
          <a:xfrm>
            <a:off x="0" y="0"/>
            <a:ext cx="1166647" cy="662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999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39C5B2-C0EF-4BA9-AF26-2733293899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272" cy="152129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CF62CEB-129B-46D9-BEAA-E82B80F45F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9"/>
          <a:stretch/>
        </p:blipFill>
        <p:spPr>
          <a:xfrm>
            <a:off x="-21282" y="1611560"/>
            <a:ext cx="572294" cy="524644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27AD40-0AF6-4503-81CA-084213F2E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085" y="1449554"/>
            <a:ext cx="3709819" cy="5230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06EE56-806A-444D-A3A6-CCED50D642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9976" y="1449554"/>
            <a:ext cx="3775466" cy="5191266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4F3CC59-DEBC-46AA-90F9-21C44F663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145439"/>
            <a:ext cx="9223919" cy="1245860"/>
          </a:xfrm>
        </p:spPr>
        <p:txBody>
          <a:bodyPr>
            <a:noAutofit/>
          </a:bodyPr>
          <a:lstStyle/>
          <a:p>
            <a:pPr algn="just" eaLnBrk="1" hangingPunct="1"/>
            <a:r>
              <a:rPr lang="ru-RU" sz="2000" b="1" i="1" dirty="0">
                <a:solidFill>
                  <a:srgbClr val="3973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«Слабеющее государство не может управлять своими гражданами и обеспечивать им то, что государство должно обеспечивать» </a:t>
            </a:r>
            <a:r>
              <a:rPr lang="ru-RU" sz="2000" b="1" dirty="0">
                <a:solidFill>
                  <a:srgbClr val="3973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(бывший советник по национальной безопасности при администрации Дж. Буша-старшего </a:t>
            </a:r>
            <a:r>
              <a:rPr lang="ru-RU" sz="2000" b="1" dirty="0" err="1">
                <a:solidFill>
                  <a:srgbClr val="3973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Б.Скоукрофт</a:t>
            </a:r>
            <a:r>
              <a:rPr lang="ru-RU" sz="2000" b="1" dirty="0">
                <a:solidFill>
                  <a:srgbClr val="3973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000" b="1" dirty="0">
              <a:solidFill>
                <a:srgbClr val="3973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8161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39C5B2-C0EF-4BA9-AF26-2733293899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32"/>
            <a:ext cx="912272" cy="1521296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A72AEDA-677A-4567-8CFE-5751955B6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7688" y="105533"/>
            <a:ext cx="6768752" cy="50019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dirty="0">
                <a:solidFill>
                  <a:srgbClr val="3973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Национальная оборонная стратегия США 2005 года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7C2F8B7-C199-4460-B82C-FF85C1457E3A}"/>
              </a:ext>
            </a:extLst>
          </p:cNvPr>
          <p:cNvSpPr/>
          <p:nvPr/>
        </p:nvSpPr>
        <p:spPr>
          <a:xfrm>
            <a:off x="3359696" y="798538"/>
            <a:ext cx="7308304" cy="0"/>
          </a:xfrm>
          <a:prstGeom prst="rect">
            <a:avLst/>
          </a:prstGeom>
          <a:solidFill>
            <a:srgbClr val="3973FF"/>
          </a:solidFill>
          <a:ln>
            <a:solidFill>
              <a:srgbClr val="397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3973FF"/>
                </a:solidFill>
              </a:ln>
              <a:solidFill>
                <a:srgbClr val="3973FF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CD6A2C4-C68B-4D91-B7AE-8D60602544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9"/>
          <a:stretch/>
        </p:blipFill>
        <p:spPr>
          <a:xfrm>
            <a:off x="-21282" y="1587728"/>
            <a:ext cx="572294" cy="524644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1F6C74-3FC3-4F03-BCE8-75A2880219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675" t="12910" r="34250"/>
          <a:stretch/>
        </p:blipFill>
        <p:spPr>
          <a:xfrm>
            <a:off x="1638193" y="1135337"/>
            <a:ext cx="3298989" cy="488625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44F626-4C69-4650-AA3A-EE8D81981A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526" t="9702" r="33675" b="3682"/>
          <a:stretch/>
        </p:blipFill>
        <p:spPr>
          <a:xfrm>
            <a:off x="5663103" y="908720"/>
            <a:ext cx="4320480" cy="572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281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39C5B2-C0EF-4BA9-AF26-2733293899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272" cy="1521296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A72AEDA-677A-4567-8CFE-5751955B6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7648" y="261055"/>
            <a:ext cx="7451621" cy="646245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>
                <a:solidFill>
                  <a:srgbClr val="3973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Цветная революция – «революция достоинства»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69E88405-DACC-4A20-B9CD-03EAB6DBA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472" y="1340768"/>
            <a:ext cx="8066072" cy="1584176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3973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Социальная база революции</a:t>
            </a:r>
            <a:r>
              <a:rPr lang="ru-RU" sz="1800" b="1" dirty="0">
                <a:latin typeface="Montserrat" panose="00000500000000000000" pitchFamily="2" charset="-52"/>
                <a:cs typeface="Calibri Light" panose="020F030202020403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sz="1800" b="1" dirty="0">
                <a:latin typeface="Montserrat" panose="00000500000000000000" pitchFamily="2" charset="-52"/>
                <a:cs typeface="Calibri Light" panose="020F0302020204030204" pitchFamily="34" charset="0"/>
              </a:rPr>
              <a:t>горожане;</a:t>
            </a:r>
          </a:p>
          <a:p>
            <a:pPr marL="285750" indent="-285750">
              <a:buFontTx/>
              <a:buChar char="-"/>
            </a:pPr>
            <a:r>
              <a:rPr lang="ru-RU" sz="1800" b="1" dirty="0">
                <a:latin typeface="Montserrat" panose="00000500000000000000" pitchFamily="2" charset="-52"/>
                <a:cs typeface="Calibri Light" panose="020F0302020204030204" pitchFamily="34" charset="0"/>
              </a:rPr>
              <a:t>лица с более высоким уровнем образования;</a:t>
            </a:r>
          </a:p>
          <a:p>
            <a:pPr marL="285750" indent="-285750">
              <a:buFontTx/>
              <a:buChar char="-"/>
            </a:pPr>
            <a:r>
              <a:rPr lang="ru-RU" sz="1800" b="1" dirty="0">
                <a:latin typeface="Montserrat" panose="00000500000000000000" pitchFamily="2" charset="-52"/>
                <a:cs typeface="Calibri Light" panose="020F0302020204030204" pitchFamily="34" charset="0"/>
              </a:rPr>
              <a:t>молодежь, в том числе студенты и выпускники вузов; </a:t>
            </a:r>
          </a:p>
          <a:p>
            <a:pPr marL="285750" indent="-285750">
              <a:buFontTx/>
              <a:buChar char="-"/>
            </a:pPr>
            <a:r>
              <a:rPr lang="ru-RU" sz="1800" b="1" dirty="0">
                <a:latin typeface="Montserrat" panose="00000500000000000000" pitchFamily="2" charset="-52"/>
                <a:cs typeface="Calibri Light" panose="020F0302020204030204" pitchFamily="34" charset="0"/>
              </a:rPr>
              <a:t>сфера услуг; </a:t>
            </a:r>
          </a:p>
          <a:p>
            <a:pPr marL="285750" indent="-285750">
              <a:buFontTx/>
              <a:buChar char="-"/>
            </a:pPr>
            <a:r>
              <a:rPr lang="ru-RU" sz="1800" b="1" dirty="0">
                <a:latin typeface="Montserrat" panose="00000500000000000000" pitchFamily="2" charset="-52"/>
                <a:cs typeface="Calibri Light" panose="020F0302020204030204" pitchFamily="34" charset="0"/>
              </a:rPr>
              <a:t>частный бизнес.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7C2F8B7-C199-4460-B82C-FF85C1457E3A}"/>
              </a:ext>
            </a:extLst>
          </p:cNvPr>
          <p:cNvSpPr/>
          <p:nvPr/>
        </p:nvSpPr>
        <p:spPr>
          <a:xfrm>
            <a:off x="3359696" y="1052736"/>
            <a:ext cx="7308304" cy="0"/>
          </a:xfrm>
          <a:prstGeom prst="rect">
            <a:avLst/>
          </a:prstGeom>
          <a:solidFill>
            <a:srgbClr val="3973FF"/>
          </a:solidFill>
          <a:ln>
            <a:solidFill>
              <a:srgbClr val="397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3973FF"/>
                </a:solidFill>
              </a:ln>
              <a:solidFill>
                <a:srgbClr val="3973FF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EA37B7C-486E-4F94-B9BA-E81970F828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9"/>
          <a:stretch/>
        </p:blipFill>
        <p:spPr>
          <a:xfrm>
            <a:off x="-21282" y="1611560"/>
            <a:ext cx="572294" cy="524644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E56AF537-3ABD-4310-BFCA-3D5D4C95E5BD}"/>
              </a:ext>
            </a:extLst>
          </p:cNvPr>
          <p:cNvSpPr txBox="1">
            <a:spLocks/>
          </p:cNvSpPr>
          <p:nvPr/>
        </p:nvSpPr>
        <p:spPr bwMode="auto">
          <a:xfrm>
            <a:off x="1343472" y="3789041"/>
            <a:ext cx="806607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800" b="1" kern="0" dirty="0">
                <a:solidFill>
                  <a:srgbClr val="3973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Антураж протеста </a:t>
            </a:r>
            <a:r>
              <a:rPr lang="ru-RU" sz="1800" b="1" kern="0" dirty="0">
                <a:latin typeface="Montserrat" panose="00000500000000000000" pitchFamily="2" charset="-52"/>
                <a:cs typeface="Calibri Light" panose="020F030202020403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sz="1800" b="1" kern="0" dirty="0">
                <a:latin typeface="Montserrat" panose="00000500000000000000" pitchFamily="2" charset="-52"/>
                <a:cs typeface="Calibri Light" panose="020F0302020204030204" pitchFamily="34" charset="0"/>
              </a:rPr>
              <a:t>экономический пессимизм;</a:t>
            </a:r>
          </a:p>
          <a:p>
            <a:pPr marL="285750" indent="-285750">
              <a:buFontTx/>
              <a:buChar char="-"/>
            </a:pPr>
            <a:r>
              <a:rPr lang="ru-RU" sz="1800" b="1" kern="0" dirty="0">
                <a:latin typeface="Montserrat" panose="00000500000000000000" pitchFamily="2" charset="-52"/>
                <a:cs typeface="Calibri Light" panose="020F0302020204030204" pitchFamily="34" charset="0"/>
              </a:rPr>
              <a:t>высокий уровень развития информационных технологий;</a:t>
            </a:r>
          </a:p>
          <a:p>
            <a:pPr marL="285750" indent="-285750">
              <a:buFontTx/>
              <a:buChar char="-"/>
            </a:pPr>
            <a:r>
              <a:rPr lang="ru-RU" sz="1800" b="1" kern="0" dirty="0">
                <a:latin typeface="Montserrat" panose="00000500000000000000" pitchFamily="2" charset="-52"/>
                <a:cs typeface="Calibri Light" panose="020F0302020204030204" pitchFamily="34" charset="0"/>
              </a:rPr>
              <a:t>активность негосударственных структур влияния (СМИ, НГО); </a:t>
            </a:r>
          </a:p>
          <a:p>
            <a:pPr marL="285750" indent="-285750">
              <a:buFontTx/>
              <a:buChar char="-"/>
            </a:pPr>
            <a:r>
              <a:rPr lang="ru-RU" sz="1800" b="1" kern="0" dirty="0">
                <a:latin typeface="Montserrat" panose="00000500000000000000" pitchFamily="2" charset="-52"/>
                <a:cs typeface="Calibri Light" panose="020F0302020204030204" pitchFamily="34" charset="0"/>
              </a:rPr>
              <a:t>готовность части общества к самоорганизации.  </a:t>
            </a:r>
          </a:p>
        </p:txBody>
      </p:sp>
    </p:spTree>
    <p:extLst>
      <p:ext uri="{BB962C8B-B14F-4D97-AF65-F5344CB8AC3E}">
        <p14:creationId xmlns:p14="http://schemas.microsoft.com/office/powerpoint/2010/main" val="39334914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39C5B2-C0EF-4BA9-AF26-2733293899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272" cy="1521296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A72AEDA-677A-4567-8CFE-5751955B6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1623" y="352689"/>
            <a:ext cx="6768752" cy="646245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b="1" dirty="0">
                <a:solidFill>
                  <a:srgbClr val="3973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Последствия удавшейся «цветной революции»: </a:t>
            </a:r>
            <a:br>
              <a:rPr lang="ru-RU" sz="2400" b="1" dirty="0">
                <a:solidFill>
                  <a:srgbClr val="3973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2400" b="1" dirty="0">
                <a:solidFill>
                  <a:srgbClr val="3973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смена власти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69E88405-DACC-4A20-B9CD-03EAB6DBA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5622" y="1838472"/>
            <a:ext cx="8354104" cy="833022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Montserrat" panose="00000500000000000000" pitchFamily="2" charset="-52"/>
                <a:cs typeface="Calibri Light" panose="020F0302020204030204" pitchFamily="34" charset="0"/>
              </a:rPr>
              <a:t>1. Нивелирование демократических достижений и возвращение «на круги своя» (Египет, 2011 г.)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7C2F8B7-C199-4460-B82C-FF85C1457E3A}"/>
              </a:ext>
            </a:extLst>
          </p:cNvPr>
          <p:cNvSpPr/>
          <p:nvPr/>
        </p:nvSpPr>
        <p:spPr>
          <a:xfrm>
            <a:off x="3359696" y="1052736"/>
            <a:ext cx="7308304" cy="0"/>
          </a:xfrm>
          <a:prstGeom prst="rect">
            <a:avLst/>
          </a:prstGeom>
          <a:solidFill>
            <a:srgbClr val="3973FF"/>
          </a:solidFill>
          <a:ln>
            <a:solidFill>
              <a:srgbClr val="397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3973FF"/>
                </a:solidFill>
              </a:ln>
              <a:solidFill>
                <a:srgbClr val="3973FF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2958BF-6E3A-45CC-9C49-B0E098C750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9"/>
          <a:stretch/>
        </p:blipFill>
        <p:spPr>
          <a:xfrm>
            <a:off x="-21282" y="1611560"/>
            <a:ext cx="572294" cy="524644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570E97A9-77F9-4901-B07E-10D3F6B216B4}"/>
              </a:ext>
            </a:extLst>
          </p:cNvPr>
          <p:cNvSpPr txBox="1">
            <a:spLocks/>
          </p:cNvSpPr>
          <p:nvPr/>
        </p:nvSpPr>
        <p:spPr bwMode="auto">
          <a:xfrm>
            <a:off x="1415480" y="3050247"/>
            <a:ext cx="83541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2000" b="1" kern="0" dirty="0">
                <a:latin typeface="Montserrat" panose="00000500000000000000" pitchFamily="2" charset="-52"/>
                <a:cs typeface="Calibri Light" panose="020F0302020204030204" pitchFamily="34" charset="0"/>
              </a:rPr>
              <a:t>2. Затяжной гражданский конфликт и угроза распада целостности страны (Ливия 2011 г., Сирия, 2011 г., Украина 2013–2014 гг.)</a:t>
            </a:r>
          </a:p>
          <a:p>
            <a:endParaRPr lang="ru-RU" sz="1400" b="1" kern="0" dirty="0">
              <a:latin typeface="Montserrat" panose="00000500000000000000" pitchFamily="2" charset="-52"/>
              <a:cs typeface="Calibri Light" panose="020F0302020204030204" pitchFamily="34" charset="0"/>
            </a:endParaRP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8C2A304E-A957-4095-8FCB-F6D5454A7598}"/>
              </a:ext>
            </a:extLst>
          </p:cNvPr>
          <p:cNvSpPr txBox="1">
            <a:spLocks/>
          </p:cNvSpPr>
          <p:nvPr/>
        </p:nvSpPr>
        <p:spPr bwMode="auto">
          <a:xfrm>
            <a:off x="1387407" y="4509120"/>
            <a:ext cx="83541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2000" b="1" kern="0" dirty="0">
                <a:latin typeface="Montserrat" panose="00000500000000000000" pitchFamily="2" charset="-52"/>
                <a:cs typeface="Calibri Light" panose="020F0302020204030204" pitchFamily="34" charset="0"/>
              </a:rPr>
              <a:t>3. Переход к «демократии» либо смена власти в рамках прежней модели: демократия «со свободой», но «без экономики» (Украина 2004 г.)    </a:t>
            </a:r>
          </a:p>
          <a:p>
            <a:endParaRPr lang="ru-RU" sz="1400" b="1" kern="0" dirty="0">
              <a:latin typeface="Montserrat" panose="00000500000000000000" pitchFamily="2" charset="-52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3320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39C5B2-C0EF-4BA9-AF26-2733293899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272" cy="1521296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A72AEDA-677A-4567-8CFE-5751955B6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5004" y="152162"/>
            <a:ext cx="7763485" cy="646245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b="1" dirty="0">
                <a:solidFill>
                  <a:srgbClr val="3973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Индекс человеческого развития (</a:t>
            </a:r>
            <a:r>
              <a:rPr lang="en-US" sz="2400" b="1" dirty="0">
                <a:solidFill>
                  <a:srgbClr val="3973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Human Development Index</a:t>
            </a:r>
            <a:r>
              <a:rPr lang="ru-RU" sz="2400" b="1" dirty="0">
                <a:solidFill>
                  <a:srgbClr val="3973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7C2F8B7-C199-4460-B82C-FF85C1457E3A}"/>
              </a:ext>
            </a:extLst>
          </p:cNvPr>
          <p:cNvSpPr/>
          <p:nvPr/>
        </p:nvSpPr>
        <p:spPr>
          <a:xfrm>
            <a:off x="2852970" y="1117248"/>
            <a:ext cx="7308304" cy="0"/>
          </a:xfrm>
          <a:prstGeom prst="rect">
            <a:avLst/>
          </a:prstGeom>
          <a:solidFill>
            <a:srgbClr val="3973FF"/>
          </a:solidFill>
          <a:ln>
            <a:solidFill>
              <a:srgbClr val="397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3973FF"/>
                </a:solidFill>
              </a:ln>
              <a:solidFill>
                <a:srgbClr val="3973FF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4647A2D-A3D9-405F-BF25-992E8427BE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9"/>
          <a:stretch/>
        </p:blipFill>
        <p:spPr>
          <a:xfrm>
            <a:off x="-21282" y="1611560"/>
            <a:ext cx="572294" cy="524644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AD4362-BCF6-4C2C-B442-167C546D8580}"/>
              </a:ext>
            </a:extLst>
          </p:cNvPr>
          <p:cNvPicPr/>
          <p:nvPr/>
        </p:nvPicPr>
        <p:blipFill rotWithShape="1">
          <a:blip r:embed="rId5"/>
          <a:srcRect l="26163" t="4692" r="6027" b="11094"/>
          <a:stretch/>
        </p:blipFill>
        <p:spPr bwMode="auto">
          <a:xfrm>
            <a:off x="2763360" y="1943354"/>
            <a:ext cx="7308297" cy="4260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72E1727-8DB2-472F-A4E7-4ADDB87ECB40}"/>
              </a:ext>
            </a:extLst>
          </p:cNvPr>
          <p:cNvPicPr/>
          <p:nvPr/>
        </p:nvPicPr>
        <p:blipFill rotWithShape="1">
          <a:blip r:embed="rId6"/>
          <a:srcRect l="25854" t="12392" r="6571" b="78245"/>
          <a:stretch/>
        </p:blipFill>
        <p:spPr bwMode="auto">
          <a:xfrm>
            <a:off x="2763360" y="1288437"/>
            <a:ext cx="7308157" cy="6625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152674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39C5B2-C0EF-4BA9-AF26-2733293899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272" cy="152129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7C2F8B7-C199-4460-B82C-FF85C1457E3A}"/>
              </a:ext>
            </a:extLst>
          </p:cNvPr>
          <p:cNvSpPr/>
          <p:nvPr/>
        </p:nvSpPr>
        <p:spPr>
          <a:xfrm>
            <a:off x="2959605" y="878240"/>
            <a:ext cx="7308304" cy="0"/>
          </a:xfrm>
          <a:prstGeom prst="rect">
            <a:avLst/>
          </a:prstGeom>
          <a:solidFill>
            <a:srgbClr val="3973FF"/>
          </a:solidFill>
          <a:ln>
            <a:solidFill>
              <a:srgbClr val="397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3973FF"/>
                </a:solidFill>
              </a:ln>
              <a:solidFill>
                <a:srgbClr val="3973FF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6DB28A9-3D4F-4C03-AAA9-6A56CDC017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9"/>
          <a:stretch/>
        </p:blipFill>
        <p:spPr>
          <a:xfrm>
            <a:off x="-21282" y="1611560"/>
            <a:ext cx="572294" cy="524644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99FA2EA-E7B0-419C-9654-37AE97DC79DD}"/>
              </a:ext>
            </a:extLst>
          </p:cNvPr>
          <p:cNvSpPr txBox="1">
            <a:spLocks/>
          </p:cNvSpPr>
          <p:nvPr/>
        </p:nvSpPr>
        <p:spPr bwMode="auto">
          <a:xfrm>
            <a:off x="2725004" y="152162"/>
            <a:ext cx="7763485" cy="6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kern="0">
                <a:solidFill>
                  <a:srgbClr val="3973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Индекс человеческого развития (</a:t>
            </a:r>
            <a:r>
              <a:rPr lang="en-US" sz="2400" b="1" kern="0">
                <a:solidFill>
                  <a:srgbClr val="3973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Human Development Index</a:t>
            </a:r>
            <a:r>
              <a:rPr lang="ru-RU" sz="2400" b="1" kern="0">
                <a:solidFill>
                  <a:srgbClr val="3973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ru-RU" sz="2400" b="1" kern="0" dirty="0">
              <a:solidFill>
                <a:srgbClr val="3973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2" name="Содержимое 3">
            <a:extLst>
              <a:ext uri="{FF2B5EF4-FFF2-40B4-BE49-F238E27FC236}">
                <a16:creationId xmlns:a16="http://schemas.microsoft.com/office/drawing/2014/main" id="{ABFE6B21-6D19-44B4-ACA5-51AFD8D5A9FA}"/>
              </a:ext>
            </a:extLst>
          </p:cNvPr>
          <p:cNvGraphicFramePr>
            <a:graphicFrameLocks/>
          </p:cNvGraphicFramePr>
          <p:nvPr/>
        </p:nvGraphicFramePr>
        <p:xfrm>
          <a:off x="2855640" y="1029193"/>
          <a:ext cx="7632848" cy="5676646"/>
        </p:xfrm>
        <a:graphic>
          <a:graphicData uri="http://schemas.openxmlformats.org/drawingml/2006/table">
            <a:tbl>
              <a:tblPr/>
              <a:tblGrid>
                <a:gridCol w="36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24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Сравнение с соседями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Польша – 32 позиция;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Литва – 34 позиция;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Латвия – 39 позиция;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Россия – 49 позиция;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Беларусь – 50 позиция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Украина –  88 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позиция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Сравнение со странами ЕАЭС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Россия – 49 позиция;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Беларусь – 50 позиция;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Казахстан –  50 позиция;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Армения – 81 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позиция;</a:t>
                      </a:r>
                      <a:endParaRPr lang="ru-RU" sz="180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Кыргызстан – 122 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позиция.</a:t>
                      </a:r>
                      <a:endParaRPr lang="ru-RU" sz="1800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Сравнение со странами СНГ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Россия – позиция;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Беларусь – 50 позиция;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Казахстан –  50 позиция;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Грузия – 70 позиция;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Армения – 81 позиция;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Азербайджан – 87 позиция;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Украина –  88 позиция;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Молдова – 107 позиция;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Узбекистан – 108 позиция;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Туркменистан – 108 позиция;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Кыргызстан – 122 позиция;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Таджикистан – 125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позиция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5535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7" name="Группа 35">
            <a:extLst>
              <a:ext uri="{FF2B5EF4-FFF2-40B4-BE49-F238E27FC236}">
                <a16:creationId xmlns:a16="http://schemas.microsoft.com/office/drawing/2014/main" id="{F8339416-CCE3-0C47-B7F8-124F274DF10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"/>
            <a:ext cx="9144000" cy="7470775"/>
            <a:chOff x="-244" y="0"/>
            <a:chExt cx="9144244" cy="7470070"/>
          </a:xfrm>
        </p:grpSpPr>
        <p:grpSp>
          <p:nvGrpSpPr>
            <p:cNvPr id="60449" name="Группа 36">
              <a:extLst>
                <a:ext uri="{FF2B5EF4-FFF2-40B4-BE49-F238E27FC236}">
                  <a16:creationId xmlns:a16="http://schemas.microsoft.com/office/drawing/2014/main" id="{92B5806C-3942-A34A-AA85-4FCC235BDE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44" y="6409251"/>
              <a:ext cx="9144000" cy="1060819"/>
              <a:chOff x="-244" y="6410774"/>
              <a:chExt cx="9144000" cy="1060819"/>
            </a:xfrm>
          </p:grpSpPr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C1A9FA30-ACF9-724D-9D31-3541DB2DF994}"/>
                  </a:ext>
                </a:extLst>
              </p:cNvPr>
              <p:cNvSpPr/>
              <p:nvPr/>
            </p:nvSpPr>
            <p:spPr bwMode="auto">
              <a:xfrm>
                <a:off x="-244" y="6410774"/>
                <a:ext cx="9144000" cy="461665"/>
              </a:xfrm>
              <a:prstGeom prst="rect">
                <a:avLst/>
              </a:prstGeom>
              <a:gradFill flip="none" rotWithShape="1">
                <a:gsLst>
                  <a:gs pos="0">
                    <a:srgbClr val="3366FF">
                      <a:shade val="30000"/>
                      <a:satMod val="115000"/>
                    </a:srgbClr>
                  </a:gs>
                  <a:gs pos="50000">
                    <a:srgbClr val="3366FF">
                      <a:shade val="67500"/>
                      <a:satMod val="115000"/>
                    </a:srgbClr>
                  </a:gs>
                  <a:gs pos="100000">
                    <a:srgbClr val="3366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0000FF"/>
                  </a:highlight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pic>
            <p:nvPicPr>
              <p:cNvPr id="60457" name="Рисунок 40">
                <a:extLst>
                  <a:ext uri="{FF2B5EF4-FFF2-40B4-BE49-F238E27FC236}">
                    <a16:creationId xmlns:a16="http://schemas.microsoft.com/office/drawing/2014/main" id="{584ADBAB-907E-5842-AEEF-AC73434484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733" y="6598895"/>
                <a:ext cx="2580152" cy="872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0450" name="Рисунок 37">
              <a:extLst>
                <a:ext uri="{FF2B5EF4-FFF2-40B4-BE49-F238E27FC236}">
                  <a16:creationId xmlns:a16="http://schemas.microsoft.com/office/drawing/2014/main" id="{3A5ABB89-9584-E94B-ADA5-D0D7AB2D85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612" y="6506593"/>
              <a:ext cx="748682" cy="26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7C2896CA-AAD4-C944-BD4B-D2FA172E8EDA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FF"/>
                </a:highligh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41" name="Группа 4">
            <a:extLst>
              <a:ext uri="{FF2B5EF4-FFF2-40B4-BE49-F238E27FC236}">
                <a16:creationId xmlns:a16="http://schemas.microsoft.com/office/drawing/2014/main" id="{48A767A0-8DD1-4D1F-8868-0DB5C7C86CD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3C9FC97E-CDC8-4229-9C0B-0190177FA9C8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FF"/>
                </a:highligh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43" name="Рисунок 6">
              <a:extLst>
                <a:ext uri="{FF2B5EF4-FFF2-40B4-BE49-F238E27FC236}">
                  <a16:creationId xmlns:a16="http://schemas.microsoft.com/office/drawing/2014/main" id="{38E43EAF-F179-40E3-99B6-29CA67A60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08DB20AE-DF39-4E65-8047-063957C944B6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FF"/>
                </a:highligh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60420" name="Заголовок 4">
            <a:extLst>
              <a:ext uri="{FF2B5EF4-FFF2-40B4-BE49-F238E27FC236}">
                <a16:creationId xmlns:a16="http://schemas.microsoft.com/office/drawing/2014/main" id="{517BAE30-B06A-4D46-99DD-90D7B8D6F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437" y="107621"/>
            <a:ext cx="10972800" cy="5762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протестов в Гонконге</a:t>
            </a:r>
            <a:endParaRPr lang="ru-RU" altLang="ru-RU" sz="400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Рисунок 8">
            <a:extLst>
              <a:ext uri="{FF2B5EF4-FFF2-40B4-BE49-F238E27FC236}">
                <a16:creationId xmlns:a16="http://schemas.microsoft.com/office/drawing/2014/main" id="{EA7A040A-3FA4-4697-863C-04EBC735A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119CDF-CB98-481A-92BD-6CBF02E9E7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7648" y="2636912"/>
            <a:ext cx="5868646" cy="324036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C1DDC9D-7AF7-41B1-B5BA-7D0F68A3BB9C}"/>
              </a:ext>
            </a:extLst>
          </p:cNvPr>
          <p:cNvSpPr/>
          <p:nvPr/>
        </p:nvSpPr>
        <p:spPr>
          <a:xfrm>
            <a:off x="911424" y="1055619"/>
            <a:ext cx="86202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данным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BBC </a:t>
            </a:r>
            <a:r>
              <a:rPr kumimoji="0" lang="ru-RU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News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в акциях протеста в Гонконге приняли участие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230 тысяч до 2 миллионов человек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Несмотря на такую численность, была обеспечена их беспрецедентная управляемость.</a:t>
            </a:r>
            <a:endParaRPr kumimoji="0" lang="x-non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C7664B-F877-4EBA-87A4-F2AB7D50BE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432" y="2673028"/>
            <a:ext cx="3960440" cy="313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55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7" name="Группа 35">
            <a:extLst>
              <a:ext uri="{FF2B5EF4-FFF2-40B4-BE49-F238E27FC236}">
                <a16:creationId xmlns:a16="http://schemas.microsoft.com/office/drawing/2014/main" id="{F8339416-CCE3-0C47-B7F8-124F274DF10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"/>
            <a:ext cx="9144000" cy="7470775"/>
            <a:chOff x="-244" y="0"/>
            <a:chExt cx="9144244" cy="7470070"/>
          </a:xfrm>
        </p:grpSpPr>
        <p:grpSp>
          <p:nvGrpSpPr>
            <p:cNvPr id="60449" name="Группа 36">
              <a:extLst>
                <a:ext uri="{FF2B5EF4-FFF2-40B4-BE49-F238E27FC236}">
                  <a16:creationId xmlns:a16="http://schemas.microsoft.com/office/drawing/2014/main" id="{92B5806C-3942-A34A-AA85-4FCC235BDE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44" y="6409251"/>
              <a:ext cx="9144000" cy="1060819"/>
              <a:chOff x="-244" y="6410774"/>
              <a:chExt cx="9144000" cy="1060819"/>
            </a:xfrm>
          </p:grpSpPr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C1A9FA30-ACF9-724D-9D31-3541DB2DF994}"/>
                  </a:ext>
                </a:extLst>
              </p:cNvPr>
              <p:cNvSpPr/>
              <p:nvPr/>
            </p:nvSpPr>
            <p:spPr bwMode="auto">
              <a:xfrm>
                <a:off x="-244" y="6410774"/>
                <a:ext cx="9144000" cy="461665"/>
              </a:xfrm>
              <a:prstGeom prst="rect">
                <a:avLst/>
              </a:prstGeom>
              <a:gradFill flip="none" rotWithShape="1">
                <a:gsLst>
                  <a:gs pos="0">
                    <a:srgbClr val="3366FF">
                      <a:shade val="30000"/>
                      <a:satMod val="115000"/>
                    </a:srgbClr>
                  </a:gs>
                  <a:gs pos="50000">
                    <a:srgbClr val="3366FF">
                      <a:shade val="67500"/>
                      <a:satMod val="115000"/>
                    </a:srgbClr>
                  </a:gs>
                  <a:gs pos="100000">
                    <a:srgbClr val="3366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0000FF"/>
                  </a:highlight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pic>
            <p:nvPicPr>
              <p:cNvPr id="60457" name="Рисунок 40">
                <a:extLst>
                  <a:ext uri="{FF2B5EF4-FFF2-40B4-BE49-F238E27FC236}">
                    <a16:creationId xmlns:a16="http://schemas.microsoft.com/office/drawing/2014/main" id="{584ADBAB-907E-5842-AEEF-AC73434484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733" y="6598895"/>
                <a:ext cx="2580152" cy="872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0450" name="Рисунок 37">
              <a:extLst>
                <a:ext uri="{FF2B5EF4-FFF2-40B4-BE49-F238E27FC236}">
                  <a16:creationId xmlns:a16="http://schemas.microsoft.com/office/drawing/2014/main" id="{3A5ABB89-9584-E94B-ADA5-D0D7AB2D85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612" y="6506593"/>
              <a:ext cx="748682" cy="26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7C2896CA-AAD4-C944-BD4B-D2FA172E8EDA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FF"/>
                </a:highligh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41" name="Группа 4">
            <a:extLst>
              <a:ext uri="{FF2B5EF4-FFF2-40B4-BE49-F238E27FC236}">
                <a16:creationId xmlns:a16="http://schemas.microsoft.com/office/drawing/2014/main" id="{48A767A0-8DD1-4D1F-8868-0DB5C7C86CD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3C9FC97E-CDC8-4229-9C0B-0190177FA9C8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FF"/>
                </a:highligh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43" name="Рисунок 6">
              <a:extLst>
                <a:ext uri="{FF2B5EF4-FFF2-40B4-BE49-F238E27FC236}">
                  <a16:creationId xmlns:a16="http://schemas.microsoft.com/office/drawing/2014/main" id="{38E43EAF-F179-40E3-99B6-29CA67A60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08DB20AE-DF39-4E65-8047-063957C944B6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FF"/>
                </a:highlight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60420" name="Заголовок 4">
            <a:extLst>
              <a:ext uri="{FF2B5EF4-FFF2-40B4-BE49-F238E27FC236}">
                <a16:creationId xmlns:a16="http://schemas.microsoft.com/office/drawing/2014/main" id="{517BAE30-B06A-4D46-99DD-90D7B8D6F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437" y="107621"/>
            <a:ext cx="10972800" cy="576262"/>
          </a:xfrm>
        </p:spPr>
        <p:txBody>
          <a:bodyPr>
            <a:noAutofit/>
          </a:bodyPr>
          <a:lstStyle/>
          <a:p>
            <a:pPr algn="ctr">
              <a:lnSpc>
                <a:spcPts val="2400"/>
              </a:lnSpc>
            </a:pPr>
            <a:r>
              <a:rPr lang="ru-RU" sz="32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Уникальный алгоритм цифрового сопровождения массовых акций в Гонконге</a:t>
            </a:r>
            <a:endParaRPr lang="ru-RU" altLang="ru-RU" sz="320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Рисунок 8">
            <a:extLst>
              <a:ext uri="{FF2B5EF4-FFF2-40B4-BE49-F238E27FC236}">
                <a16:creationId xmlns:a16="http://schemas.microsoft.com/office/drawing/2014/main" id="{EA7A040A-3FA4-4697-863C-04EBC735A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A9F478-D5AA-4162-A4AE-49A8185F8728}"/>
              </a:ext>
            </a:extLst>
          </p:cNvPr>
          <p:cNvSpPr/>
          <p:nvPr/>
        </p:nvSpPr>
        <p:spPr>
          <a:xfrm>
            <a:off x="839414" y="878743"/>
            <a:ext cx="6264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первом этапе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идеи протестов обсуждались анонимными блогерами на Интернет-форуме LIHKG. 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7598ED-9F67-4355-AE0F-5DCDC32639B6}"/>
              </a:ext>
            </a:extLst>
          </p:cNvPr>
          <p:cNvSpPr/>
          <p:nvPr/>
        </p:nvSpPr>
        <p:spPr>
          <a:xfrm>
            <a:off x="834922" y="1629645"/>
            <a:ext cx="61206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втором этапе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«посеянные» на форуме идеи подхватывались с помощью оппозиционных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Telegram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-каналов, устраивающих массовую рассылку призывов с использованием фотографий, карикатур и иных дизайнерских методов.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B9E5A7-2357-4DEE-85E2-7F2FB1C3C6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9257" y="1635411"/>
            <a:ext cx="4539948" cy="235135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DAE875C-960F-4A70-8CFC-94F8698828D9}"/>
              </a:ext>
            </a:extLst>
          </p:cNvPr>
          <p:cNvSpPr/>
          <p:nvPr/>
        </p:nvSpPr>
        <p:spPr>
          <a:xfrm>
            <a:off x="834922" y="3223048"/>
            <a:ext cx="61206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третьем этапе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использовались инструменты, работающие по принципу «ячеистой сети» и обладающие надежностью и устойчивостью по отношению к возможному блокированию Интернета: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FireChat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AirDrop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66362F2-B296-441A-8B55-AC0AFA913588}"/>
              </a:ext>
            </a:extLst>
          </p:cNvPr>
          <p:cNvSpPr/>
          <p:nvPr/>
        </p:nvSpPr>
        <p:spPr>
          <a:xfrm>
            <a:off x="834921" y="4814542"/>
            <a:ext cx="61206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четвертом этапе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осуществлялся переход к прямому модерированию протеста и распределению ролей его участников при помощи приложения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HKmap.live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которое позволяет отслеживать концентрацию сил правопорядка.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9DCBB24-ADFA-4E0E-96D6-25047609B596}"/>
              </a:ext>
            </a:extLst>
          </p:cNvPr>
          <p:cNvSpPr/>
          <p:nvPr/>
        </p:nvSpPr>
        <p:spPr>
          <a:xfrm>
            <a:off x="7009054" y="4814542"/>
            <a:ext cx="50451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пятом этапе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оперативной фиксации событий с одновременным вовлечением в процесс как можно большего количества наблюдателей активно использовался стрим в Интернете.</a:t>
            </a:r>
          </a:p>
        </p:txBody>
      </p:sp>
    </p:spTree>
    <p:extLst>
      <p:ext uri="{BB962C8B-B14F-4D97-AF65-F5344CB8AC3E}">
        <p14:creationId xmlns:p14="http://schemas.microsoft.com/office/powerpoint/2010/main" val="26057520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5" y="931719"/>
            <a:ext cx="11139055" cy="54864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208691" y="4270369"/>
            <a:ext cx="10515600" cy="230960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Пунченко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Виталий Николаевич</a:t>
            </a:r>
            <a:br>
              <a:rPr lang="ru-RU" sz="3600" dirty="0"/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аналитик БИСИ</a:t>
            </a:r>
          </a:p>
          <a:p>
            <a:pPr marL="0" indent="0" algn="l">
              <a:lnSpc>
                <a:spcPct val="100000"/>
              </a:lnSpc>
              <a:buNone/>
            </a:pPr>
            <a:endParaRPr lang="ru-RU" sz="14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08691" y="1302026"/>
            <a:ext cx="10515600" cy="147649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5. СОВРЕМЕННЫЕ ТЕХНОЛОГИИ ДЕСТАБИЛИЗАЦИИ ОБЩЕСТВЕННО-ПОЛИТИЧЕСКИХ ПРОЦЕССОВ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(</a:t>
            </a:r>
            <a:r>
              <a:rPr lang="ru-RU" sz="3600" i="1" dirty="0">
                <a:solidFill>
                  <a:srgbClr val="002060"/>
                </a:solidFill>
              </a:rPr>
              <a:t>БЕЛОРУССКИЙ КЕЙС</a:t>
            </a:r>
            <a:r>
              <a:rPr lang="ru-RU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6E0F74-E747-4AFB-A190-6629CFB7D8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70"/>
          <a:stretch/>
        </p:blipFill>
        <p:spPr>
          <a:xfrm>
            <a:off x="0" y="0"/>
            <a:ext cx="1166647" cy="662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057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7" name="Группа 35">
            <a:extLst>
              <a:ext uri="{FF2B5EF4-FFF2-40B4-BE49-F238E27FC236}">
                <a16:creationId xmlns:a16="http://schemas.microsoft.com/office/drawing/2014/main" id="{F8339416-CCE3-0C47-B7F8-124F274DF10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"/>
            <a:ext cx="9144000" cy="7470775"/>
            <a:chOff x="-244" y="0"/>
            <a:chExt cx="9144244" cy="7470070"/>
          </a:xfrm>
        </p:grpSpPr>
        <p:grpSp>
          <p:nvGrpSpPr>
            <p:cNvPr id="60449" name="Группа 36">
              <a:extLst>
                <a:ext uri="{FF2B5EF4-FFF2-40B4-BE49-F238E27FC236}">
                  <a16:creationId xmlns:a16="http://schemas.microsoft.com/office/drawing/2014/main" id="{92B5806C-3942-A34A-AA85-4FCC235BDE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44" y="6409251"/>
              <a:ext cx="9144000" cy="1060819"/>
              <a:chOff x="-244" y="6410774"/>
              <a:chExt cx="9144000" cy="1060819"/>
            </a:xfrm>
          </p:grpSpPr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C1A9FA30-ACF9-724D-9D31-3541DB2DF994}"/>
                  </a:ext>
                </a:extLst>
              </p:cNvPr>
              <p:cNvSpPr/>
              <p:nvPr/>
            </p:nvSpPr>
            <p:spPr bwMode="auto">
              <a:xfrm>
                <a:off x="-244" y="6410774"/>
                <a:ext cx="9144000" cy="461665"/>
              </a:xfrm>
              <a:prstGeom prst="rect">
                <a:avLst/>
              </a:prstGeom>
              <a:gradFill flip="none" rotWithShape="1">
                <a:gsLst>
                  <a:gs pos="0">
                    <a:srgbClr val="3366FF">
                      <a:shade val="30000"/>
                      <a:satMod val="115000"/>
                    </a:srgbClr>
                  </a:gs>
                  <a:gs pos="50000">
                    <a:srgbClr val="3366FF">
                      <a:shade val="67500"/>
                      <a:satMod val="115000"/>
                    </a:srgbClr>
                  </a:gs>
                  <a:gs pos="100000">
                    <a:srgbClr val="3366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x-none" dirty="0">
                  <a:highlight>
                    <a:srgbClr val="0000FF"/>
                  </a:highlight>
                  <a:latin typeface="Arial" charset="0"/>
                </a:endParaRPr>
              </a:p>
            </p:txBody>
          </p:sp>
          <p:pic>
            <p:nvPicPr>
              <p:cNvPr id="60457" name="Рисунок 40">
                <a:extLst>
                  <a:ext uri="{FF2B5EF4-FFF2-40B4-BE49-F238E27FC236}">
                    <a16:creationId xmlns:a16="http://schemas.microsoft.com/office/drawing/2014/main" id="{584ADBAB-907E-5842-AEEF-AC73434484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733" y="6598895"/>
                <a:ext cx="2580152" cy="872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0450" name="Рисунок 37">
              <a:extLst>
                <a:ext uri="{FF2B5EF4-FFF2-40B4-BE49-F238E27FC236}">
                  <a16:creationId xmlns:a16="http://schemas.microsoft.com/office/drawing/2014/main" id="{3A5ABB89-9584-E94B-ADA5-D0D7AB2D85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612" y="6506593"/>
              <a:ext cx="748682" cy="26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7C2896CA-AAD4-C944-BD4B-D2FA172E8EDA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grpSp>
        <p:nvGrpSpPr>
          <p:cNvPr id="41" name="Группа 4">
            <a:extLst>
              <a:ext uri="{FF2B5EF4-FFF2-40B4-BE49-F238E27FC236}">
                <a16:creationId xmlns:a16="http://schemas.microsoft.com/office/drawing/2014/main" id="{48A767A0-8DD1-4D1F-8868-0DB5C7C86CDF}"/>
              </a:ext>
            </a:extLst>
          </p:cNvPr>
          <p:cNvGrpSpPr>
            <a:grpSpLocks/>
          </p:cNvGrpSpPr>
          <p:nvPr/>
        </p:nvGrpSpPr>
        <p:grpSpPr bwMode="auto">
          <a:xfrm>
            <a:off x="-24324" y="0"/>
            <a:ext cx="12192000" cy="6871564"/>
            <a:chOff x="-244" y="0"/>
            <a:chExt cx="9144244" cy="6870916"/>
          </a:xfrm>
        </p:grpSpPr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3C9FC97E-CDC8-4229-9C0B-0190177FA9C8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43" name="Рисунок 6">
              <a:extLst>
                <a:ext uri="{FF2B5EF4-FFF2-40B4-BE49-F238E27FC236}">
                  <a16:creationId xmlns:a16="http://schemas.microsoft.com/office/drawing/2014/main" id="{38E43EAF-F179-40E3-99B6-29CA67A60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08DB20AE-DF39-4E65-8047-063957C944B6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sp>
        <p:nvSpPr>
          <p:cNvPr id="60420" name="Заголовок 4">
            <a:extLst>
              <a:ext uri="{FF2B5EF4-FFF2-40B4-BE49-F238E27FC236}">
                <a16:creationId xmlns:a16="http://schemas.microsoft.com/office/drawing/2014/main" id="{517BAE30-B06A-4D46-99DD-90D7B8D6F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107621"/>
            <a:ext cx="11735613" cy="601832"/>
          </a:xfrm>
        </p:spPr>
        <p:txBody>
          <a:bodyPr>
            <a:noAutofit/>
          </a:bodyPr>
          <a:lstStyle/>
          <a:p>
            <a:pPr algn="ctr">
              <a:lnSpc>
                <a:spcPts val="2500"/>
              </a:lnSpc>
            </a:pPr>
            <a:r>
              <a:rPr lang="ru-RU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НУЛЕВОЙ (ПОДГОТОВИТЕЛЬНЫЙ) ЭТАП</a:t>
            </a:r>
            <a:endParaRPr lang="ru-RU" alt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Рисунок 8">
            <a:extLst>
              <a:ext uri="{FF2B5EF4-FFF2-40B4-BE49-F238E27FC236}">
                <a16:creationId xmlns:a16="http://schemas.microsoft.com/office/drawing/2014/main" id="{EA7A040A-3FA4-4697-863C-04EBC735A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4249231D-77CA-4A05-BDE7-3A09735FAF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4602759"/>
              </p:ext>
            </p:extLst>
          </p:nvPr>
        </p:nvGraphicFramePr>
        <p:xfrm>
          <a:off x="1103242" y="1084420"/>
          <a:ext cx="10245021" cy="4726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171408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">
            <a:extLst>
              <a:ext uri="{FF2B5EF4-FFF2-40B4-BE49-F238E27FC236}">
                <a16:creationId xmlns:a16="http://schemas.microsoft.com/office/drawing/2014/main" id="{1F80FA8C-3DA7-4680-BE17-B990ACAD92C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F2797E7-A742-4C4B-807D-D6F22A244D7B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6" name="Рисунок 6">
              <a:extLst>
                <a:ext uri="{FF2B5EF4-FFF2-40B4-BE49-F238E27FC236}">
                  <a16:creationId xmlns:a16="http://schemas.microsoft.com/office/drawing/2014/main" id="{3F90CF79-3361-40DD-9A53-446FFE4514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FE225BE-C3F0-44AB-8E91-A7633F5DED1C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4C0B0473-056D-4EE0-8816-4D1DDAF71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91F88B-D598-4C13-9FB4-51B569093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721424" y="1196752"/>
            <a:ext cx="4968551" cy="5006121"/>
          </a:xfrm>
          <a:prstGeom prst="rect">
            <a:avLst/>
          </a:prstGeom>
        </p:spPr>
      </p:pic>
      <p:pic>
        <p:nvPicPr>
          <p:cNvPr id="1026" name="Picture 2" descr="Псевдоцитаты, или Мы такого не говорили... (Валентина Ерошкина ...">
            <a:extLst>
              <a:ext uri="{FF2B5EF4-FFF2-40B4-BE49-F238E27FC236}">
                <a16:creationId xmlns:a16="http://schemas.microsoft.com/office/drawing/2014/main" id="{4346A0FC-57E8-4FDC-9568-075DDF45C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37" y="1196752"/>
            <a:ext cx="9852359" cy="486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731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Группа 10">
            <a:extLst>
              <a:ext uri="{FF2B5EF4-FFF2-40B4-BE49-F238E27FC236}">
                <a16:creationId xmlns:a16="http://schemas.microsoft.com/office/drawing/2014/main" id="{B625DC0E-533A-E940-8DBC-9116FB2F085A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"/>
            <a:ext cx="9144000" cy="7470775"/>
            <a:chOff x="-244" y="0"/>
            <a:chExt cx="9144244" cy="7470070"/>
          </a:xfrm>
        </p:grpSpPr>
        <p:grpSp>
          <p:nvGrpSpPr>
            <p:cNvPr id="37897" name="Группа 11">
              <a:extLst>
                <a:ext uri="{FF2B5EF4-FFF2-40B4-BE49-F238E27FC236}">
                  <a16:creationId xmlns:a16="http://schemas.microsoft.com/office/drawing/2014/main" id="{3A394570-53A4-CF48-B26D-933D8723BE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44" y="6409251"/>
              <a:ext cx="9144000" cy="1060819"/>
              <a:chOff x="-244" y="6410774"/>
              <a:chExt cx="9144000" cy="1060819"/>
            </a:xfrm>
          </p:grpSpPr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91FA4F28-E0F1-DD4B-A9BB-5474AE46F5ED}"/>
                  </a:ext>
                </a:extLst>
              </p:cNvPr>
              <p:cNvSpPr/>
              <p:nvPr/>
            </p:nvSpPr>
            <p:spPr bwMode="auto">
              <a:xfrm>
                <a:off x="-244" y="6410774"/>
                <a:ext cx="9144000" cy="461665"/>
              </a:xfrm>
              <a:prstGeom prst="rect">
                <a:avLst/>
              </a:prstGeom>
              <a:gradFill flip="none" rotWithShape="1">
                <a:gsLst>
                  <a:gs pos="0">
                    <a:srgbClr val="3366FF">
                      <a:shade val="30000"/>
                      <a:satMod val="115000"/>
                    </a:srgbClr>
                  </a:gs>
                  <a:gs pos="50000">
                    <a:srgbClr val="3366FF">
                      <a:shade val="67500"/>
                      <a:satMod val="115000"/>
                    </a:srgbClr>
                  </a:gs>
                  <a:gs pos="100000">
                    <a:srgbClr val="3366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x-none" dirty="0">
                  <a:highlight>
                    <a:srgbClr val="0000FF"/>
                  </a:highlight>
                  <a:latin typeface="Arial" charset="0"/>
                </a:endParaRPr>
              </a:p>
            </p:txBody>
          </p:sp>
          <p:pic>
            <p:nvPicPr>
              <p:cNvPr id="37905" name="Рисунок 15">
                <a:extLst>
                  <a:ext uri="{FF2B5EF4-FFF2-40B4-BE49-F238E27FC236}">
                    <a16:creationId xmlns:a16="http://schemas.microsoft.com/office/drawing/2014/main" id="{E45BD8A8-621B-4141-B12B-A7F588589E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733" y="6598895"/>
                <a:ext cx="2580152" cy="872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7898" name="Рисунок 12">
              <a:extLst>
                <a:ext uri="{FF2B5EF4-FFF2-40B4-BE49-F238E27FC236}">
                  <a16:creationId xmlns:a16="http://schemas.microsoft.com/office/drawing/2014/main" id="{8D3F5188-028C-9F41-86F8-E994E2FD6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612" y="6506593"/>
              <a:ext cx="748682" cy="26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FE90D2A0-7CFD-7F47-AD57-AD3744EBD4AE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grpSp>
        <p:nvGrpSpPr>
          <p:cNvPr id="11" name="Группа 4">
            <a:extLst>
              <a:ext uri="{FF2B5EF4-FFF2-40B4-BE49-F238E27FC236}">
                <a16:creationId xmlns:a16="http://schemas.microsoft.com/office/drawing/2014/main" id="{B6548482-D183-416D-8968-90DC4B5D6DB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3C1F1060-CC75-4851-BB4E-F873546538B4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13" name="Рисунок 6">
              <a:extLst>
                <a:ext uri="{FF2B5EF4-FFF2-40B4-BE49-F238E27FC236}">
                  <a16:creationId xmlns:a16="http://schemas.microsoft.com/office/drawing/2014/main" id="{7AC9D970-9CB4-42BA-A2B5-77954D8280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ABD9741-DDD5-4EFC-9CAA-7DE78B0BE7D5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sp>
        <p:nvSpPr>
          <p:cNvPr id="37890" name="Заголовок 1">
            <a:extLst>
              <a:ext uri="{FF2B5EF4-FFF2-40B4-BE49-F238E27FC236}">
                <a16:creationId xmlns:a16="http://schemas.microsoft.com/office/drawing/2014/main" id="{A7CC8541-E3EF-9A45-8A41-A8E9B441EC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3928" y="88655"/>
            <a:ext cx="10972800" cy="576262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 роста популярности </a:t>
            </a:r>
            <a:r>
              <a:rPr lang="ru-RU" altLang="ru-RU" sz="280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блоггеров</a:t>
            </a:r>
            <a:r>
              <a:rPr lang="ru-RU" altLang="ru-RU" sz="28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90 дней</a:t>
            </a:r>
          </a:p>
        </p:txBody>
      </p:sp>
      <p:pic>
        <p:nvPicPr>
          <p:cNvPr id="19" name="Рисунок 8">
            <a:extLst>
              <a:ext uri="{FF2B5EF4-FFF2-40B4-BE49-F238E27FC236}">
                <a16:creationId xmlns:a16="http://schemas.microsoft.com/office/drawing/2014/main" id="{33B02C3E-AD24-40E0-9F36-EAF0A11A3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9A30CD2-8AEA-4DF2-A9F3-D4A946952E41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t="21774" r="50432" b="16114"/>
          <a:stretch/>
        </p:blipFill>
        <p:spPr bwMode="auto">
          <a:xfrm>
            <a:off x="491206" y="809461"/>
            <a:ext cx="2422862" cy="20379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3EDB17-A77A-47C8-9CA9-C77AC60342A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0057" b="55615"/>
          <a:stretch/>
        </p:blipFill>
        <p:spPr>
          <a:xfrm>
            <a:off x="361424" y="2896858"/>
            <a:ext cx="2547934" cy="13112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1E5096-B803-4EFB-A6AB-7687DD4302A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8890" r="15815"/>
          <a:stretch/>
        </p:blipFill>
        <p:spPr>
          <a:xfrm>
            <a:off x="361424" y="4235779"/>
            <a:ext cx="2541266" cy="19790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C7D8F9-089E-4EEE-B3E9-B52FDAF00F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9656" y="758571"/>
            <a:ext cx="2736304" cy="20751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57FBD7-E22A-4733-91AC-8ABE815E194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9337"/>
          <a:stretch/>
        </p:blipFill>
        <p:spPr>
          <a:xfrm>
            <a:off x="3062229" y="2893976"/>
            <a:ext cx="2889755" cy="15668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F062A7-72E6-405C-943A-96BA5800DBB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9506"/>
          <a:stretch/>
        </p:blipFill>
        <p:spPr>
          <a:xfrm>
            <a:off x="3055561" y="4445377"/>
            <a:ext cx="2896423" cy="18789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4B0F696-5407-4955-B4C8-AB7AEF6F29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8191" y="802435"/>
            <a:ext cx="2432515" cy="201795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D54C513-2866-4DC5-86F1-48AABF5EDE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18819" y="2906659"/>
            <a:ext cx="2871466" cy="153871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7D91ADD-3291-410C-9EC2-9E0B22DAF20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18819" y="4445377"/>
            <a:ext cx="2871093" cy="189975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420FCEB-C986-44C1-B132-58F951D2E92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85384" y="818183"/>
            <a:ext cx="2389839" cy="203624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3E3A06E-93D2-4222-8A32-1A8BB8B06B0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85384" y="2932193"/>
            <a:ext cx="2805818" cy="15309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9EAE8B4-BFD8-40D8-885F-F536B51C3A6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85384" y="4445377"/>
            <a:ext cx="2805818" cy="1698008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Группа 10">
            <a:extLst>
              <a:ext uri="{FF2B5EF4-FFF2-40B4-BE49-F238E27FC236}">
                <a16:creationId xmlns:a16="http://schemas.microsoft.com/office/drawing/2014/main" id="{B625DC0E-533A-E940-8DBC-9116FB2F085A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"/>
            <a:ext cx="9144000" cy="7470775"/>
            <a:chOff x="-244" y="0"/>
            <a:chExt cx="9144244" cy="7470070"/>
          </a:xfrm>
        </p:grpSpPr>
        <p:grpSp>
          <p:nvGrpSpPr>
            <p:cNvPr id="37897" name="Группа 11">
              <a:extLst>
                <a:ext uri="{FF2B5EF4-FFF2-40B4-BE49-F238E27FC236}">
                  <a16:creationId xmlns:a16="http://schemas.microsoft.com/office/drawing/2014/main" id="{3A394570-53A4-CF48-B26D-933D8723BE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44" y="6409251"/>
              <a:ext cx="9144000" cy="1060819"/>
              <a:chOff x="-244" y="6410774"/>
              <a:chExt cx="9144000" cy="1060819"/>
            </a:xfrm>
          </p:grpSpPr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91FA4F28-E0F1-DD4B-A9BB-5474AE46F5ED}"/>
                  </a:ext>
                </a:extLst>
              </p:cNvPr>
              <p:cNvSpPr/>
              <p:nvPr/>
            </p:nvSpPr>
            <p:spPr bwMode="auto">
              <a:xfrm>
                <a:off x="-244" y="6410774"/>
                <a:ext cx="9144000" cy="461665"/>
              </a:xfrm>
              <a:prstGeom prst="rect">
                <a:avLst/>
              </a:prstGeom>
              <a:gradFill flip="none" rotWithShape="1">
                <a:gsLst>
                  <a:gs pos="0">
                    <a:srgbClr val="3366FF">
                      <a:shade val="30000"/>
                      <a:satMod val="115000"/>
                    </a:srgbClr>
                  </a:gs>
                  <a:gs pos="50000">
                    <a:srgbClr val="3366FF">
                      <a:shade val="67500"/>
                      <a:satMod val="115000"/>
                    </a:srgbClr>
                  </a:gs>
                  <a:gs pos="100000">
                    <a:srgbClr val="3366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x-none" dirty="0">
                  <a:highlight>
                    <a:srgbClr val="0000FF"/>
                  </a:highlight>
                  <a:latin typeface="Arial" charset="0"/>
                </a:endParaRPr>
              </a:p>
            </p:txBody>
          </p:sp>
          <p:pic>
            <p:nvPicPr>
              <p:cNvPr id="37905" name="Рисунок 15">
                <a:extLst>
                  <a:ext uri="{FF2B5EF4-FFF2-40B4-BE49-F238E27FC236}">
                    <a16:creationId xmlns:a16="http://schemas.microsoft.com/office/drawing/2014/main" id="{E45BD8A8-621B-4141-B12B-A7F588589E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733" y="6598895"/>
                <a:ext cx="2580152" cy="872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7898" name="Рисунок 12">
              <a:extLst>
                <a:ext uri="{FF2B5EF4-FFF2-40B4-BE49-F238E27FC236}">
                  <a16:creationId xmlns:a16="http://schemas.microsoft.com/office/drawing/2014/main" id="{8D3F5188-028C-9F41-86F8-E994E2FD6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612" y="6506593"/>
              <a:ext cx="748682" cy="26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FE90D2A0-7CFD-7F47-AD57-AD3744EBD4AE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grpSp>
        <p:nvGrpSpPr>
          <p:cNvPr id="11" name="Группа 4">
            <a:extLst>
              <a:ext uri="{FF2B5EF4-FFF2-40B4-BE49-F238E27FC236}">
                <a16:creationId xmlns:a16="http://schemas.microsoft.com/office/drawing/2014/main" id="{C2B40C63-B48F-4289-A038-1B3A842D519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A3A886BE-8DD9-4FEE-BFBF-D3407D905A4B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13" name="Рисунок 6">
              <a:extLst>
                <a:ext uri="{FF2B5EF4-FFF2-40B4-BE49-F238E27FC236}">
                  <a16:creationId xmlns:a16="http://schemas.microsoft.com/office/drawing/2014/main" id="{E9A97A11-1AB5-4AC7-B79F-13DAD55E7A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648987B8-D079-47CF-9334-49769810A2A3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sp>
        <p:nvSpPr>
          <p:cNvPr id="37890" name="Заголовок 1">
            <a:extLst>
              <a:ext uri="{FF2B5EF4-FFF2-40B4-BE49-F238E27FC236}">
                <a16:creationId xmlns:a16="http://schemas.microsoft.com/office/drawing/2014/main" id="{A7CC8541-E3EF-9A45-8A41-A8E9B441EC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47" y="119236"/>
            <a:ext cx="11826580" cy="576262"/>
          </a:xfrm>
        </p:spPr>
        <p:txBody>
          <a:bodyPr>
            <a:noAutofit/>
          </a:bodyPr>
          <a:lstStyle/>
          <a:p>
            <a:pPr algn="ctr">
              <a:lnSpc>
                <a:spcPts val="2500"/>
              </a:lnSpc>
            </a:pPr>
            <a:r>
              <a:rPr lang="en-US" altLang="ru-RU" sz="2800" i="0" dirty="0">
                <a:solidFill>
                  <a:schemeClr val="bg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C</a:t>
            </a:r>
            <a:r>
              <a:rPr lang="ru-RU" altLang="ru-RU" sz="280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татистика</a:t>
            </a:r>
            <a:r>
              <a:rPr lang="ru-RU" altLang="ru-RU" sz="28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роста количества подписчиков </a:t>
            </a:r>
            <a:br>
              <a:rPr lang="ru-RU" altLang="ru-RU" sz="28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телеграмм-каналов</a:t>
            </a:r>
            <a:r>
              <a:rPr lang="en-US" altLang="ru-RU" sz="2800" i="0" dirty="0">
                <a:solidFill>
                  <a:schemeClr val="bg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90 дней</a:t>
            </a:r>
          </a:p>
        </p:txBody>
      </p:sp>
      <p:pic>
        <p:nvPicPr>
          <p:cNvPr id="19" name="Рисунок 8">
            <a:extLst>
              <a:ext uri="{FF2B5EF4-FFF2-40B4-BE49-F238E27FC236}">
                <a16:creationId xmlns:a16="http://schemas.microsoft.com/office/drawing/2014/main" id="{F92FA0E7-110E-4FB3-9BEE-A27066720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E5A051C-07EF-4F2E-BD64-B071AA18E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07" y="2234849"/>
            <a:ext cx="3776877" cy="228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409596-10AC-43FC-ACFB-6DFF60B7D6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927" y="832171"/>
            <a:ext cx="3066554" cy="12314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7534CE-A76B-4309-B622-7FE9CC3BBB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926" y="4580615"/>
            <a:ext cx="4076871" cy="4617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F9D0AE-AC34-4C86-B13C-9A9F99BF39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7767" y="999241"/>
            <a:ext cx="3109229" cy="1136814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8761512-AD89-4E9B-8498-A9C6AA9B3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389" y="2211962"/>
            <a:ext cx="3921986" cy="230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883EE5-4DEB-48E6-8CF5-45D6CA44E9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16017" y="5213503"/>
            <a:ext cx="4076871" cy="41099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D8BCA7F-F742-454A-A7BF-EC38FD5DD730}"/>
              </a:ext>
            </a:extLst>
          </p:cNvPr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4" t="16301" r="46725" b="49789"/>
          <a:stretch/>
        </p:blipFill>
        <p:spPr bwMode="auto">
          <a:xfrm>
            <a:off x="8372628" y="944420"/>
            <a:ext cx="3066690" cy="1246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E89709-D279-4655-ACCB-22681FACFAC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92888" y="2211962"/>
            <a:ext cx="3885005" cy="2303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C49EBB9-5D97-44AC-B49A-473033351CE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59034" y="5754479"/>
            <a:ext cx="4218859" cy="41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42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Группа 10">
            <a:extLst>
              <a:ext uri="{FF2B5EF4-FFF2-40B4-BE49-F238E27FC236}">
                <a16:creationId xmlns:a16="http://schemas.microsoft.com/office/drawing/2014/main" id="{B625DC0E-533A-E940-8DBC-9116FB2F085A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"/>
            <a:ext cx="9144000" cy="7470775"/>
            <a:chOff x="-244" y="0"/>
            <a:chExt cx="9144244" cy="7470070"/>
          </a:xfrm>
        </p:grpSpPr>
        <p:grpSp>
          <p:nvGrpSpPr>
            <p:cNvPr id="37897" name="Группа 11">
              <a:extLst>
                <a:ext uri="{FF2B5EF4-FFF2-40B4-BE49-F238E27FC236}">
                  <a16:creationId xmlns:a16="http://schemas.microsoft.com/office/drawing/2014/main" id="{3A394570-53A4-CF48-B26D-933D8723BE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44" y="6409251"/>
              <a:ext cx="9144000" cy="1060819"/>
              <a:chOff x="-244" y="6410774"/>
              <a:chExt cx="9144000" cy="1060819"/>
            </a:xfrm>
          </p:grpSpPr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91FA4F28-E0F1-DD4B-A9BB-5474AE46F5ED}"/>
                  </a:ext>
                </a:extLst>
              </p:cNvPr>
              <p:cNvSpPr/>
              <p:nvPr/>
            </p:nvSpPr>
            <p:spPr bwMode="auto">
              <a:xfrm>
                <a:off x="-244" y="6410774"/>
                <a:ext cx="9144000" cy="461665"/>
              </a:xfrm>
              <a:prstGeom prst="rect">
                <a:avLst/>
              </a:prstGeom>
              <a:gradFill flip="none" rotWithShape="1">
                <a:gsLst>
                  <a:gs pos="0">
                    <a:srgbClr val="3366FF">
                      <a:shade val="30000"/>
                      <a:satMod val="115000"/>
                    </a:srgbClr>
                  </a:gs>
                  <a:gs pos="50000">
                    <a:srgbClr val="3366FF">
                      <a:shade val="67500"/>
                      <a:satMod val="115000"/>
                    </a:srgbClr>
                  </a:gs>
                  <a:gs pos="100000">
                    <a:srgbClr val="3366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x-none" dirty="0">
                  <a:highlight>
                    <a:srgbClr val="0000FF"/>
                  </a:highlight>
                  <a:latin typeface="Arial" charset="0"/>
                </a:endParaRPr>
              </a:p>
            </p:txBody>
          </p:sp>
          <p:pic>
            <p:nvPicPr>
              <p:cNvPr id="37905" name="Рисунок 15">
                <a:extLst>
                  <a:ext uri="{FF2B5EF4-FFF2-40B4-BE49-F238E27FC236}">
                    <a16:creationId xmlns:a16="http://schemas.microsoft.com/office/drawing/2014/main" id="{E45BD8A8-621B-4141-B12B-A7F588589E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733" y="6598895"/>
                <a:ext cx="2580152" cy="872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7898" name="Рисунок 12">
              <a:extLst>
                <a:ext uri="{FF2B5EF4-FFF2-40B4-BE49-F238E27FC236}">
                  <a16:creationId xmlns:a16="http://schemas.microsoft.com/office/drawing/2014/main" id="{8D3F5188-028C-9F41-86F8-E994E2FD6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612" y="6506593"/>
              <a:ext cx="748682" cy="26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FE90D2A0-7CFD-7F47-AD57-AD3744EBD4AE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grpSp>
        <p:nvGrpSpPr>
          <p:cNvPr id="11" name="Группа 4">
            <a:extLst>
              <a:ext uri="{FF2B5EF4-FFF2-40B4-BE49-F238E27FC236}">
                <a16:creationId xmlns:a16="http://schemas.microsoft.com/office/drawing/2014/main" id="{8DEED1E8-AEB4-4A61-B54A-5F6519C5ECB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D9E7F629-F860-4B73-B429-E50C46E8040B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13" name="Рисунок 6">
              <a:extLst>
                <a:ext uri="{FF2B5EF4-FFF2-40B4-BE49-F238E27FC236}">
                  <a16:creationId xmlns:a16="http://schemas.microsoft.com/office/drawing/2014/main" id="{F05DE1F7-7D9F-466A-8133-8E1309996C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A9CE3B0-887A-4F76-A562-9C39AA403A93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4D2DF664-3869-4C0A-9A20-1B1A900C44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376" y="94274"/>
            <a:ext cx="10972800" cy="576262"/>
          </a:xfrm>
        </p:spPr>
        <p:txBody>
          <a:bodyPr>
            <a:noAutofit/>
          </a:bodyPr>
          <a:lstStyle/>
          <a:p>
            <a:pPr algn="ctr">
              <a:lnSpc>
                <a:spcPts val="2500"/>
              </a:lnSpc>
            </a:pPr>
            <a:r>
              <a:rPr lang="ru-RU" altLang="ru-RU" sz="28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Протест против строительства аккумуляторного завода </a:t>
            </a:r>
            <a:br>
              <a:rPr lang="ru-RU" altLang="ru-RU" sz="28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280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АйПауэр</a:t>
            </a:r>
            <a:r>
              <a:rPr lang="ru-RU" altLang="ru-RU" sz="28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в СЭЗ «Брест» </a:t>
            </a:r>
          </a:p>
        </p:txBody>
      </p:sp>
      <p:pic>
        <p:nvPicPr>
          <p:cNvPr id="20" name="Рисунок 8">
            <a:extLst>
              <a:ext uri="{FF2B5EF4-FFF2-40B4-BE49-F238E27FC236}">
                <a16:creationId xmlns:a16="http://schemas.microsoft.com/office/drawing/2014/main" id="{AC0FF5F4-6530-43B7-8DCB-3D8F059B9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9D2A360-6A9F-4CB7-9039-4C1E8E8FEC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1009"/>
          <a:stretch/>
        </p:blipFill>
        <p:spPr>
          <a:xfrm>
            <a:off x="2864044" y="2653174"/>
            <a:ext cx="6463585" cy="352462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3197141-B45F-48BA-9E84-8AEF020532A3}"/>
              </a:ext>
            </a:extLst>
          </p:cNvPr>
          <p:cNvSpPr txBox="1"/>
          <p:nvPr/>
        </p:nvSpPr>
        <p:spPr>
          <a:xfrm>
            <a:off x="313148" y="1052736"/>
            <a:ext cx="1130525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Начиная с 2018 года и по 18 мая 2020 года было задержано порядка 67 противников строительства под Брестом аккумуляторного завода (все данные приблизительные, собраны из открытых интернет-источников), которых оштрафовали на 1 749 базовых величин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(почти 49 тысяч рублей), общая сумма дней ареста – 130 суток.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8867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7" name="Группа 35">
            <a:extLst>
              <a:ext uri="{FF2B5EF4-FFF2-40B4-BE49-F238E27FC236}">
                <a16:creationId xmlns:a16="http://schemas.microsoft.com/office/drawing/2014/main" id="{F8339416-CCE3-0C47-B7F8-124F274DF10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"/>
            <a:ext cx="9144000" cy="7470775"/>
            <a:chOff x="-244" y="0"/>
            <a:chExt cx="9144244" cy="7470070"/>
          </a:xfrm>
        </p:grpSpPr>
        <p:grpSp>
          <p:nvGrpSpPr>
            <p:cNvPr id="60449" name="Группа 36">
              <a:extLst>
                <a:ext uri="{FF2B5EF4-FFF2-40B4-BE49-F238E27FC236}">
                  <a16:creationId xmlns:a16="http://schemas.microsoft.com/office/drawing/2014/main" id="{92B5806C-3942-A34A-AA85-4FCC235BDE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44" y="6409251"/>
              <a:ext cx="9144000" cy="1060819"/>
              <a:chOff x="-244" y="6410774"/>
              <a:chExt cx="9144000" cy="1060819"/>
            </a:xfrm>
          </p:grpSpPr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C1A9FA30-ACF9-724D-9D31-3541DB2DF994}"/>
                  </a:ext>
                </a:extLst>
              </p:cNvPr>
              <p:cNvSpPr/>
              <p:nvPr/>
            </p:nvSpPr>
            <p:spPr bwMode="auto">
              <a:xfrm>
                <a:off x="-244" y="6410774"/>
                <a:ext cx="9144000" cy="461665"/>
              </a:xfrm>
              <a:prstGeom prst="rect">
                <a:avLst/>
              </a:prstGeom>
              <a:gradFill flip="none" rotWithShape="1">
                <a:gsLst>
                  <a:gs pos="0">
                    <a:srgbClr val="3366FF">
                      <a:shade val="30000"/>
                      <a:satMod val="115000"/>
                    </a:srgbClr>
                  </a:gs>
                  <a:gs pos="50000">
                    <a:srgbClr val="3366FF">
                      <a:shade val="67500"/>
                      <a:satMod val="115000"/>
                    </a:srgbClr>
                  </a:gs>
                  <a:gs pos="100000">
                    <a:srgbClr val="3366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x-none" dirty="0">
                  <a:highlight>
                    <a:srgbClr val="0000FF"/>
                  </a:highlight>
                  <a:latin typeface="Arial" charset="0"/>
                </a:endParaRPr>
              </a:p>
            </p:txBody>
          </p:sp>
          <p:pic>
            <p:nvPicPr>
              <p:cNvPr id="60457" name="Рисунок 40">
                <a:extLst>
                  <a:ext uri="{FF2B5EF4-FFF2-40B4-BE49-F238E27FC236}">
                    <a16:creationId xmlns:a16="http://schemas.microsoft.com/office/drawing/2014/main" id="{584ADBAB-907E-5842-AEEF-AC73434484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733" y="6598895"/>
                <a:ext cx="2580152" cy="872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0450" name="Рисунок 37">
              <a:extLst>
                <a:ext uri="{FF2B5EF4-FFF2-40B4-BE49-F238E27FC236}">
                  <a16:creationId xmlns:a16="http://schemas.microsoft.com/office/drawing/2014/main" id="{3A5ABB89-9584-E94B-ADA5-D0D7AB2D85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612" y="6506593"/>
              <a:ext cx="748682" cy="26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7C2896CA-AAD4-C944-BD4B-D2FA172E8EDA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grpSp>
        <p:nvGrpSpPr>
          <p:cNvPr id="41" name="Группа 4">
            <a:extLst>
              <a:ext uri="{FF2B5EF4-FFF2-40B4-BE49-F238E27FC236}">
                <a16:creationId xmlns:a16="http://schemas.microsoft.com/office/drawing/2014/main" id="{48A767A0-8DD1-4D1F-8868-0DB5C7C86CDF}"/>
              </a:ext>
            </a:extLst>
          </p:cNvPr>
          <p:cNvGrpSpPr>
            <a:grpSpLocks/>
          </p:cNvGrpSpPr>
          <p:nvPr/>
        </p:nvGrpSpPr>
        <p:grpSpPr bwMode="auto">
          <a:xfrm>
            <a:off x="-24324" y="0"/>
            <a:ext cx="12192000" cy="6871564"/>
            <a:chOff x="-244" y="0"/>
            <a:chExt cx="9144244" cy="6870916"/>
          </a:xfrm>
        </p:grpSpPr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3C9FC97E-CDC8-4229-9C0B-0190177FA9C8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43" name="Рисунок 6">
              <a:extLst>
                <a:ext uri="{FF2B5EF4-FFF2-40B4-BE49-F238E27FC236}">
                  <a16:creationId xmlns:a16="http://schemas.microsoft.com/office/drawing/2014/main" id="{38E43EAF-F179-40E3-99B6-29CA67A60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08DB20AE-DF39-4E65-8047-063957C944B6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sp>
        <p:nvSpPr>
          <p:cNvPr id="60420" name="Заголовок 4">
            <a:extLst>
              <a:ext uri="{FF2B5EF4-FFF2-40B4-BE49-F238E27FC236}">
                <a16:creationId xmlns:a16="http://schemas.microsoft.com/office/drawing/2014/main" id="{517BAE30-B06A-4D46-99DD-90D7B8D6F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107621"/>
            <a:ext cx="11735613" cy="601832"/>
          </a:xfrm>
        </p:spPr>
        <p:txBody>
          <a:bodyPr>
            <a:noAutofit/>
          </a:bodyPr>
          <a:lstStyle/>
          <a:p>
            <a:pPr algn="ctr">
              <a:lnSpc>
                <a:spcPts val="2500"/>
              </a:lnSpc>
            </a:pPr>
            <a:r>
              <a:rPr lang="ru-RU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ПЕРВЫЙ (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АПРОБАЦИОННЫЙ</a:t>
            </a:r>
            <a:r>
              <a:rPr lang="ru-RU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ЭТАП.</a:t>
            </a:r>
            <a:r>
              <a:rPr lang="ru-RU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Парламентская кампания</a:t>
            </a:r>
            <a:endParaRPr lang="ru-RU" alt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Рисунок 8">
            <a:extLst>
              <a:ext uri="{FF2B5EF4-FFF2-40B4-BE49-F238E27FC236}">
                <a16:creationId xmlns:a16="http://schemas.microsoft.com/office/drawing/2014/main" id="{EA7A040A-3FA4-4697-863C-04EBC735A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4249231D-77CA-4A05-BDE7-3A09735FAF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6963875"/>
              </p:ext>
            </p:extLst>
          </p:nvPr>
        </p:nvGraphicFramePr>
        <p:xfrm>
          <a:off x="66676" y="896948"/>
          <a:ext cx="12001500" cy="5459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1319952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Группа 4">
            <a:extLst>
              <a:ext uri="{FF2B5EF4-FFF2-40B4-BE49-F238E27FC236}">
                <a16:creationId xmlns:a16="http://schemas.microsoft.com/office/drawing/2014/main" id="{2A181179-AB11-3240-9B7E-4BB314D7AFB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4E3071B0-5330-3744-8436-B742A9ECA281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17413" name="Рисунок 6">
              <a:extLst>
                <a:ext uri="{FF2B5EF4-FFF2-40B4-BE49-F238E27FC236}">
                  <a16:creationId xmlns:a16="http://schemas.microsoft.com/office/drawing/2014/main" id="{5DA234FE-5CE5-E649-B338-837AF0465D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A55877D1-5E2E-CC4A-88BA-00877043A921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C9A12E6A-CC03-2548-A853-102B650851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88442"/>
            <a:ext cx="8507288" cy="576262"/>
          </a:xfrm>
        </p:spPr>
        <p:txBody>
          <a:bodyPr>
            <a:normAutofit/>
          </a:bodyPr>
          <a:lstStyle/>
          <a:p>
            <a:pPr algn="ctr">
              <a:lnSpc>
                <a:spcPts val="2180"/>
              </a:lnSpc>
            </a:pPr>
            <a:r>
              <a:rPr lang="ru-RU" altLang="ru-RU" sz="28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воздействие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697310-45E0-4928-8962-937B1A84B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419" y="1083364"/>
            <a:ext cx="4565590" cy="48547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FB9718-CCDC-4FC4-A9EB-64B67A3F377E}"/>
              </a:ext>
            </a:extLst>
          </p:cNvPr>
          <p:cNvSpPr txBox="1"/>
          <p:nvPr/>
        </p:nvSpPr>
        <p:spPr>
          <a:xfrm>
            <a:off x="931991" y="2054593"/>
            <a:ext cx="54222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основе анализа количества подписчиков, просмотров и индекса вовлеченности телеграмм-каналов, можно сделать вывод, что такие каналы как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«Беларусь головного мозга»,      «МАЯ КРА</a:t>
            </a:r>
            <a:r>
              <a:rPr lang="en-US" sz="2000" i="1" dirty="0">
                <a:latin typeface="Abadi" panose="020B0604020104020204" pitchFamily="34" charset="0"/>
                <a:cs typeface="Arial" panose="020B0604020202020204" pitchFamily="34" charset="0"/>
              </a:rPr>
              <a:t>I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НА БЕЛАРУСЬ», «</a:t>
            </a:r>
            <a:r>
              <a:rPr lang="en-US" sz="2000" i="1" dirty="0">
                <a:latin typeface="Abadi" panose="020B0604020104020204" pitchFamily="34" charset="0"/>
                <a:cs typeface="Arial" panose="020B0604020202020204" pitchFamily="34" charset="0"/>
              </a:rPr>
              <a:t>NEXTA live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являются </a:t>
            </a:r>
            <a:r>
              <a:rPr lang="ru-RU" sz="2000" dirty="0">
                <a:solidFill>
                  <a:srgbClr val="1F45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дирижерами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сети других, тематически связанных каналов.</a:t>
            </a:r>
            <a:r>
              <a:rPr lang="en-US" sz="2000" dirty="0"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74954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708762-D04B-4C80-A637-7DB19FDFB82E}"/>
              </a:ext>
            </a:extLst>
          </p:cNvPr>
          <p:cNvSpPr txBox="1"/>
          <p:nvPr/>
        </p:nvSpPr>
        <p:spPr>
          <a:xfrm>
            <a:off x="7893360" y="1440671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Реальность</a:t>
            </a:r>
            <a:endParaRPr kumimoji="0" lang="x-none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A3237C-56DE-4E83-A09F-D4462181FB2A}"/>
              </a:ext>
            </a:extLst>
          </p:cNvPr>
          <p:cNvSpPr txBox="1"/>
          <p:nvPr/>
        </p:nvSpPr>
        <p:spPr>
          <a:xfrm>
            <a:off x="2382416" y="892869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Ожидания</a:t>
            </a:r>
            <a:endParaRPr kumimoji="0" lang="x-none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03D66E-6F92-4D53-8E56-312F91766D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28" t="18933" r="30510" b="10417"/>
          <a:stretch/>
        </p:blipFill>
        <p:spPr>
          <a:xfrm>
            <a:off x="980999" y="1671503"/>
            <a:ext cx="4928766" cy="33164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EB6B7E-8D03-4CB6-8DD9-5A9627785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19" t="16401" r="33463" b="17451"/>
          <a:stretch/>
        </p:blipFill>
        <p:spPr>
          <a:xfrm>
            <a:off x="6539050" y="2506296"/>
            <a:ext cx="4928766" cy="3303321"/>
          </a:xfrm>
          <a:prstGeom prst="rect">
            <a:avLst/>
          </a:prstGeom>
        </p:spPr>
      </p:pic>
      <p:grpSp>
        <p:nvGrpSpPr>
          <p:cNvPr id="7" name="Группа 4">
            <a:extLst>
              <a:ext uri="{FF2B5EF4-FFF2-40B4-BE49-F238E27FC236}">
                <a16:creationId xmlns:a16="http://schemas.microsoft.com/office/drawing/2014/main" id="{40296714-A2E5-4F1F-A9DB-01C45EB5E63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FBC89A25-204C-45F8-925A-F06ABCAD0DB5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9" name="Рисунок 6">
              <a:extLst>
                <a:ext uri="{FF2B5EF4-FFF2-40B4-BE49-F238E27FC236}">
                  <a16:creationId xmlns:a16="http://schemas.microsoft.com/office/drawing/2014/main" id="{CA265359-756B-42CE-AEC8-EEBAF0BCA1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2FF59C8A-9C20-4463-B31A-7F6FFDAAF5B3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grpSp>
        <p:nvGrpSpPr>
          <p:cNvPr id="11" name="Группа 4">
            <a:extLst>
              <a:ext uri="{FF2B5EF4-FFF2-40B4-BE49-F238E27FC236}">
                <a16:creationId xmlns:a16="http://schemas.microsoft.com/office/drawing/2014/main" id="{1EEA9F9E-718B-4FB8-8F59-B698B89EAB7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6961EE6B-AC52-471C-B868-94B998DF52CE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13" name="Рисунок 6">
              <a:extLst>
                <a:ext uri="{FF2B5EF4-FFF2-40B4-BE49-F238E27FC236}">
                  <a16:creationId xmlns:a16="http://schemas.microsoft.com/office/drawing/2014/main" id="{63858764-664C-4C08-8EA1-22A460B049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D93DAFEA-1BD1-4741-B2E2-F161A6B8B60B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pic>
        <p:nvPicPr>
          <p:cNvPr id="15" name="Рисунок 8">
            <a:extLst>
              <a:ext uri="{FF2B5EF4-FFF2-40B4-BE49-F238E27FC236}">
                <a16:creationId xmlns:a16="http://schemas.microsoft.com/office/drawing/2014/main" id="{80747F03-50CB-4518-9711-CA968A384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3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9481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548C72CB-8E2E-48C8-AA03-41231773F5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1564653"/>
              </p:ext>
            </p:extLst>
          </p:nvPr>
        </p:nvGraphicFramePr>
        <p:xfrm>
          <a:off x="596348" y="476672"/>
          <a:ext cx="10923104" cy="602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E0593D9-E3AD-4BDC-AB66-4220D33C283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F0A1DB1B-92D7-4038-A131-77C359460283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8" name="Рисунок 6">
              <a:extLst>
                <a:ext uri="{FF2B5EF4-FFF2-40B4-BE49-F238E27FC236}">
                  <a16:creationId xmlns:a16="http://schemas.microsoft.com/office/drawing/2014/main" id="{5C797102-CCBF-4AD9-BC4F-D0DB23705A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A317024-C362-40FC-B437-02D3DC3333F2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grpSp>
        <p:nvGrpSpPr>
          <p:cNvPr id="10" name="Группа 4">
            <a:extLst>
              <a:ext uri="{FF2B5EF4-FFF2-40B4-BE49-F238E27FC236}">
                <a16:creationId xmlns:a16="http://schemas.microsoft.com/office/drawing/2014/main" id="{2EF607D4-DEF6-42BD-99CD-A73D57BDB08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DCB35EE4-C7D4-49EE-8A39-C3D67E8E5D37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12" name="Рисунок 6">
              <a:extLst>
                <a:ext uri="{FF2B5EF4-FFF2-40B4-BE49-F238E27FC236}">
                  <a16:creationId xmlns:a16="http://schemas.microsoft.com/office/drawing/2014/main" id="{74FE06B1-180D-41AB-948E-5B9BE1DBF5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A88D58A8-4B04-49A3-9BC3-05622B6F33B3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pic>
        <p:nvPicPr>
          <p:cNvPr id="14" name="Рисунок 8">
            <a:extLst>
              <a:ext uri="{FF2B5EF4-FFF2-40B4-BE49-F238E27FC236}">
                <a16:creationId xmlns:a16="http://schemas.microsoft.com/office/drawing/2014/main" id="{CA9E2AEF-DE25-4F62-A4FA-DD5129472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3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5721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7" name="Группа 35">
            <a:extLst>
              <a:ext uri="{FF2B5EF4-FFF2-40B4-BE49-F238E27FC236}">
                <a16:creationId xmlns:a16="http://schemas.microsoft.com/office/drawing/2014/main" id="{F8339416-CCE3-0C47-B7F8-124F274DF10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"/>
            <a:ext cx="9144000" cy="7470775"/>
            <a:chOff x="-244" y="0"/>
            <a:chExt cx="9144244" cy="7470070"/>
          </a:xfrm>
        </p:grpSpPr>
        <p:grpSp>
          <p:nvGrpSpPr>
            <p:cNvPr id="60449" name="Группа 36">
              <a:extLst>
                <a:ext uri="{FF2B5EF4-FFF2-40B4-BE49-F238E27FC236}">
                  <a16:creationId xmlns:a16="http://schemas.microsoft.com/office/drawing/2014/main" id="{92B5806C-3942-A34A-AA85-4FCC235BDE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44" y="6409251"/>
              <a:ext cx="9144000" cy="1060819"/>
              <a:chOff x="-244" y="6410774"/>
              <a:chExt cx="9144000" cy="1060819"/>
            </a:xfrm>
          </p:grpSpPr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C1A9FA30-ACF9-724D-9D31-3541DB2DF994}"/>
                  </a:ext>
                </a:extLst>
              </p:cNvPr>
              <p:cNvSpPr/>
              <p:nvPr/>
            </p:nvSpPr>
            <p:spPr bwMode="auto">
              <a:xfrm>
                <a:off x="-244" y="6410774"/>
                <a:ext cx="9144000" cy="461665"/>
              </a:xfrm>
              <a:prstGeom prst="rect">
                <a:avLst/>
              </a:prstGeom>
              <a:gradFill flip="none" rotWithShape="1">
                <a:gsLst>
                  <a:gs pos="0">
                    <a:srgbClr val="3366FF">
                      <a:shade val="30000"/>
                      <a:satMod val="115000"/>
                    </a:srgbClr>
                  </a:gs>
                  <a:gs pos="50000">
                    <a:srgbClr val="3366FF">
                      <a:shade val="67500"/>
                      <a:satMod val="115000"/>
                    </a:srgbClr>
                  </a:gs>
                  <a:gs pos="100000">
                    <a:srgbClr val="3366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x-none" dirty="0">
                  <a:highlight>
                    <a:srgbClr val="0000FF"/>
                  </a:highlight>
                  <a:latin typeface="Arial" charset="0"/>
                </a:endParaRPr>
              </a:p>
            </p:txBody>
          </p:sp>
          <p:pic>
            <p:nvPicPr>
              <p:cNvPr id="60457" name="Рисунок 40">
                <a:extLst>
                  <a:ext uri="{FF2B5EF4-FFF2-40B4-BE49-F238E27FC236}">
                    <a16:creationId xmlns:a16="http://schemas.microsoft.com/office/drawing/2014/main" id="{584ADBAB-907E-5842-AEEF-AC73434484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733" y="6598895"/>
                <a:ext cx="2580152" cy="872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0450" name="Рисунок 37">
              <a:extLst>
                <a:ext uri="{FF2B5EF4-FFF2-40B4-BE49-F238E27FC236}">
                  <a16:creationId xmlns:a16="http://schemas.microsoft.com/office/drawing/2014/main" id="{3A5ABB89-9584-E94B-ADA5-D0D7AB2D85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612" y="6506593"/>
              <a:ext cx="748682" cy="26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7C2896CA-AAD4-C944-BD4B-D2FA172E8EDA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grpSp>
        <p:nvGrpSpPr>
          <p:cNvPr id="41" name="Группа 4">
            <a:extLst>
              <a:ext uri="{FF2B5EF4-FFF2-40B4-BE49-F238E27FC236}">
                <a16:creationId xmlns:a16="http://schemas.microsoft.com/office/drawing/2014/main" id="{48A767A0-8DD1-4D1F-8868-0DB5C7C86CDF}"/>
              </a:ext>
            </a:extLst>
          </p:cNvPr>
          <p:cNvGrpSpPr>
            <a:grpSpLocks/>
          </p:cNvGrpSpPr>
          <p:nvPr/>
        </p:nvGrpSpPr>
        <p:grpSpPr bwMode="auto">
          <a:xfrm>
            <a:off x="-24324" y="0"/>
            <a:ext cx="12192000" cy="6871564"/>
            <a:chOff x="-244" y="0"/>
            <a:chExt cx="9144244" cy="6870916"/>
          </a:xfrm>
        </p:grpSpPr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3C9FC97E-CDC8-4229-9C0B-0190177FA9C8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43" name="Рисунок 6">
              <a:extLst>
                <a:ext uri="{FF2B5EF4-FFF2-40B4-BE49-F238E27FC236}">
                  <a16:creationId xmlns:a16="http://schemas.microsoft.com/office/drawing/2014/main" id="{38E43EAF-F179-40E3-99B6-29CA67A60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08DB20AE-DF39-4E65-8047-063957C944B6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sp>
        <p:nvSpPr>
          <p:cNvPr id="60420" name="Заголовок 4">
            <a:extLst>
              <a:ext uri="{FF2B5EF4-FFF2-40B4-BE49-F238E27FC236}">
                <a16:creationId xmlns:a16="http://schemas.microsoft.com/office/drawing/2014/main" id="{517BAE30-B06A-4D46-99DD-90D7B8D6F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107621"/>
            <a:ext cx="11735613" cy="601832"/>
          </a:xfrm>
        </p:spPr>
        <p:txBody>
          <a:bodyPr>
            <a:noAutofit/>
          </a:bodyPr>
          <a:lstStyle/>
          <a:p>
            <a:pPr algn="ctr">
              <a:lnSpc>
                <a:spcPts val="2500"/>
              </a:lnSpc>
            </a:pPr>
            <a:r>
              <a:rPr lang="ru-RU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ВТОРОЙ (НАСТРОЕЧНЫЙ) ЭТАП.</a:t>
            </a:r>
            <a:r>
              <a:rPr lang="ru-RU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Межвыборный</a:t>
            </a:r>
            <a:r>
              <a:rPr lang="ru-RU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период.</a:t>
            </a:r>
            <a:endParaRPr lang="ru-RU" alt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Рисунок 8">
            <a:extLst>
              <a:ext uri="{FF2B5EF4-FFF2-40B4-BE49-F238E27FC236}">
                <a16:creationId xmlns:a16="http://schemas.microsoft.com/office/drawing/2014/main" id="{EA7A040A-3FA4-4697-863C-04EBC735A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4249231D-77CA-4A05-BDE7-3A09735FAF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8556890"/>
              </p:ext>
            </p:extLst>
          </p:nvPr>
        </p:nvGraphicFramePr>
        <p:xfrm>
          <a:off x="371475" y="1215838"/>
          <a:ext cx="11115675" cy="4689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611048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Группа 4">
            <a:extLst>
              <a:ext uri="{FF2B5EF4-FFF2-40B4-BE49-F238E27FC236}">
                <a16:creationId xmlns:a16="http://schemas.microsoft.com/office/drawing/2014/main" id="{2A181179-AB11-3240-9B7E-4BB314D7AFB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4E3071B0-5330-3744-8436-B742A9ECA281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17413" name="Рисунок 6">
              <a:extLst>
                <a:ext uri="{FF2B5EF4-FFF2-40B4-BE49-F238E27FC236}">
                  <a16:creationId xmlns:a16="http://schemas.microsoft.com/office/drawing/2014/main" id="{5DA234FE-5CE5-E649-B338-837AF0465D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A55877D1-5E2E-CC4A-88BA-00877043A921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C9A12E6A-CC03-2548-A853-102B650851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2320" y="108859"/>
            <a:ext cx="8507288" cy="576262"/>
          </a:xfrm>
        </p:spPr>
        <p:txBody>
          <a:bodyPr>
            <a:noAutofit/>
          </a:bodyPr>
          <a:lstStyle/>
          <a:p>
            <a:pPr algn="ctr">
              <a:lnSpc>
                <a:spcPts val="2500"/>
              </a:lnSpc>
            </a:pPr>
            <a:r>
              <a:rPr lang="ru-RU" altLang="ru-RU" sz="28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Дестабилизация обстановки на основе </a:t>
            </a:r>
            <a:br>
              <a:rPr lang="ru-RU" altLang="ru-RU" sz="28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спекуляций с темой </a:t>
            </a:r>
            <a:r>
              <a:rPr lang="en-US" altLang="ru-RU" sz="2800" i="0" dirty="0">
                <a:solidFill>
                  <a:schemeClr val="bg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COVID-19 </a:t>
            </a:r>
            <a:endParaRPr lang="ru-RU" altLang="ru-RU" sz="280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8">
            <a:extLst>
              <a:ext uri="{FF2B5EF4-FFF2-40B4-BE49-F238E27FC236}">
                <a16:creationId xmlns:a16="http://schemas.microsoft.com/office/drawing/2014/main" id="{0C001100-D351-4A29-B06F-0D6710765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3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B944972-2E4B-4F12-8D4F-AF0C381377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118" y="2763077"/>
            <a:ext cx="4600298" cy="355302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7CA7A9-4C10-46A9-84B0-FD88315440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1060" y="2739263"/>
            <a:ext cx="4750430" cy="36006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6B4F388-22C0-4B74-BC65-2BA0BC48DA26}"/>
              </a:ext>
            </a:extLst>
          </p:cNvPr>
          <p:cNvSpPr txBox="1"/>
          <p:nvPr/>
        </p:nvSpPr>
        <p:spPr>
          <a:xfrm>
            <a:off x="1065604" y="1111169"/>
            <a:ext cx="100604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TUT.by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другие оппозиционно наторенные веб-ресурсы успехи борьбы с </a:t>
            </a:r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COVID-19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пытались подавать не как преимущество, а повод для недоверия: «если цифры зараженных у нас вполне «европейские», то официальные данные о смертности — одной из самых низких на планете — у кого-то вызывают гордость, а у некоторых — недоверие».</a:t>
            </a:r>
          </a:p>
        </p:txBody>
      </p:sp>
    </p:spTree>
    <p:extLst>
      <p:ext uri="{BB962C8B-B14F-4D97-AF65-F5344CB8AC3E}">
        <p14:creationId xmlns:p14="http://schemas.microsoft.com/office/powerpoint/2010/main" val="25525945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7" name="Группа 35">
            <a:extLst>
              <a:ext uri="{FF2B5EF4-FFF2-40B4-BE49-F238E27FC236}">
                <a16:creationId xmlns:a16="http://schemas.microsoft.com/office/drawing/2014/main" id="{F8339416-CCE3-0C47-B7F8-124F274DF10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"/>
            <a:ext cx="9144000" cy="7470775"/>
            <a:chOff x="-244" y="0"/>
            <a:chExt cx="9144244" cy="7470070"/>
          </a:xfrm>
        </p:grpSpPr>
        <p:grpSp>
          <p:nvGrpSpPr>
            <p:cNvPr id="60449" name="Группа 36">
              <a:extLst>
                <a:ext uri="{FF2B5EF4-FFF2-40B4-BE49-F238E27FC236}">
                  <a16:creationId xmlns:a16="http://schemas.microsoft.com/office/drawing/2014/main" id="{92B5806C-3942-A34A-AA85-4FCC235BDE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44" y="6409251"/>
              <a:ext cx="9144000" cy="1060819"/>
              <a:chOff x="-244" y="6410774"/>
              <a:chExt cx="9144000" cy="1060819"/>
            </a:xfrm>
          </p:grpSpPr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C1A9FA30-ACF9-724D-9D31-3541DB2DF994}"/>
                  </a:ext>
                </a:extLst>
              </p:cNvPr>
              <p:cNvSpPr/>
              <p:nvPr/>
            </p:nvSpPr>
            <p:spPr bwMode="auto">
              <a:xfrm>
                <a:off x="-244" y="6410774"/>
                <a:ext cx="9144000" cy="461665"/>
              </a:xfrm>
              <a:prstGeom prst="rect">
                <a:avLst/>
              </a:prstGeom>
              <a:gradFill flip="none" rotWithShape="1">
                <a:gsLst>
                  <a:gs pos="0">
                    <a:srgbClr val="3366FF">
                      <a:shade val="30000"/>
                      <a:satMod val="115000"/>
                    </a:srgbClr>
                  </a:gs>
                  <a:gs pos="50000">
                    <a:srgbClr val="3366FF">
                      <a:shade val="67500"/>
                      <a:satMod val="115000"/>
                    </a:srgbClr>
                  </a:gs>
                  <a:gs pos="100000">
                    <a:srgbClr val="3366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x-none" dirty="0">
                  <a:highlight>
                    <a:srgbClr val="0000FF"/>
                  </a:highlight>
                  <a:latin typeface="Arial" charset="0"/>
                </a:endParaRPr>
              </a:p>
            </p:txBody>
          </p:sp>
          <p:pic>
            <p:nvPicPr>
              <p:cNvPr id="60457" name="Рисунок 40">
                <a:extLst>
                  <a:ext uri="{FF2B5EF4-FFF2-40B4-BE49-F238E27FC236}">
                    <a16:creationId xmlns:a16="http://schemas.microsoft.com/office/drawing/2014/main" id="{584ADBAB-907E-5842-AEEF-AC73434484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733" y="6598895"/>
                <a:ext cx="2580152" cy="872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0450" name="Рисунок 37">
              <a:extLst>
                <a:ext uri="{FF2B5EF4-FFF2-40B4-BE49-F238E27FC236}">
                  <a16:creationId xmlns:a16="http://schemas.microsoft.com/office/drawing/2014/main" id="{3A5ABB89-9584-E94B-ADA5-D0D7AB2D85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612" y="6506593"/>
              <a:ext cx="748682" cy="26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7C2896CA-AAD4-C944-BD4B-D2FA172E8EDA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grpSp>
        <p:nvGrpSpPr>
          <p:cNvPr id="41" name="Группа 4">
            <a:extLst>
              <a:ext uri="{FF2B5EF4-FFF2-40B4-BE49-F238E27FC236}">
                <a16:creationId xmlns:a16="http://schemas.microsoft.com/office/drawing/2014/main" id="{48A767A0-8DD1-4D1F-8868-0DB5C7C86CDF}"/>
              </a:ext>
            </a:extLst>
          </p:cNvPr>
          <p:cNvGrpSpPr>
            <a:grpSpLocks/>
          </p:cNvGrpSpPr>
          <p:nvPr/>
        </p:nvGrpSpPr>
        <p:grpSpPr bwMode="auto">
          <a:xfrm>
            <a:off x="-24324" y="0"/>
            <a:ext cx="12192000" cy="6871564"/>
            <a:chOff x="-244" y="0"/>
            <a:chExt cx="9144244" cy="6870916"/>
          </a:xfrm>
        </p:grpSpPr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3C9FC97E-CDC8-4229-9C0B-0190177FA9C8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43" name="Рисунок 6">
              <a:extLst>
                <a:ext uri="{FF2B5EF4-FFF2-40B4-BE49-F238E27FC236}">
                  <a16:creationId xmlns:a16="http://schemas.microsoft.com/office/drawing/2014/main" id="{38E43EAF-F179-40E3-99B6-29CA67A60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08DB20AE-DF39-4E65-8047-063957C944B6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sp>
        <p:nvSpPr>
          <p:cNvPr id="60420" name="Заголовок 4">
            <a:extLst>
              <a:ext uri="{FF2B5EF4-FFF2-40B4-BE49-F238E27FC236}">
                <a16:creationId xmlns:a16="http://schemas.microsoft.com/office/drawing/2014/main" id="{517BAE30-B06A-4D46-99DD-90D7B8D6F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107621"/>
            <a:ext cx="11735613" cy="601832"/>
          </a:xfrm>
        </p:spPr>
        <p:txBody>
          <a:bodyPr>
            <a:noAutofit/>
          </a:bodyPr>
          <a:lstStyle/>
          <a:p>
            <a:pPr algn="ctr">
              <a:lnSpc>
                <a:spcPts val="2500"/>
              </a:lnSpc>
            </a:pPr>
            <a:r>
              <a:rPr lang="ru-RU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ТРЕТИЙ (СТАРТОВЫЙ) ЭТАП.</a:t>
            </a:r>
            <a:r>
              <a:rPr lang="ru-RU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Официальное начало кампании</a:t>
            </a:r>
            <a:endParaRPr lang="ru-RU" altLang="ru-RU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Рисунок 8">
            <a:extLst>
              <a:ext uri="{FF2B5EF4-FFF2-40B4-BE49-F238E27FC236}">
                <a16:creationId xmlns:a16="http://schemas.microsoft.com/office/drawing/2014/main" id="{EA7A040A-3FA4-4697-863C-04EBC735A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4249231D-77CA-4A05-BDE7-3A09735FAF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5906702"/>
              </p:ext>
            </p:extLst>
          </p:nvPr>
        </p:nvGraphicFramePr>
        <p:xfrm>
          <a:off x="371475" y="1215838"/>
          <a:ext cx="11115675" cy="4689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714114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">
            <a:extLst>
              <a:ext uri="{FF2B5EF4-FFF2-40B4-BE49-F238E27FC236}">
                <a16:creationId xmlns:a16="http://schemas.microsoft.com/office/drawing/2014/main" id="{1F80FA8C-3DA7-4680-BE17-B990ACAD92C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2F2797E7-A742-4C4B-807D-D6F22A244D7B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6" name="Рисунок 6">
              <a:extLst>
                <a:ext uri="{FF2B5EF4-FFF2-40B4-BE49-F238E27FC236}">
                  <a16:creationId xmlns:a16="http://schemas.microsoft.com/office/drawing/2014/main" id="{3F90CF79-3361-40DD-9A53-446FFE4514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FE225BE-C3F0-44AB-8E91-A7633F5DED1C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4C0B0473-056D-4EE0-8816-4D1DDAF71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E02DFC-12DE-42B8-BE3B-9460E13ADCD0}"/>
              </a:ext>
            </a:extLst>
          </p:cNvPr>
          <p:cNvSpPr txBox="1"/>
          <p:nvPr/>
        </p:nvSpPr>
        <p:spPr>
          <a:xfrm>
            <a:off x="205872" y="873370"/>
            <a:ext cx="73333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Совокупность действий по распространению </a:t>
            </a:r>
          </a:p>
          <a:p>
            <a:r>
              <a:rPr lang="ru-RU" sz="2800" dirty="0"/>
              <a:t>в информационном пространстве вредоносного контента в уголовном законодательстве Республики Беларусь квалифицируется как </a:t>
            </a:r>
            <a:r>
              <a:rPr lang="ru-RU" sz="2800" b="1" dirty="0">
                <a:solidFill>
                  <a:srgbClr val="FF0000"/>
                </a:solidFill>
              </a:rPr>
              <a:t>пропаганда</a:t>
            </a:r>
            <a:r>
              <a:rPr lang="ru-RU" sz="2800" dirty="0"/>
              <a:t> (например, пропаганда терроризма, насилия, наркотических средств и т.д.).</a:t>
            </a:r>
          </a:p>
          <a:p>
            <a:endParaRPr lang="ru-RU" sz="2800" dirty="0"/>
          </a:p>
          <a:p>
            <a:r>
              <a:rPr lang="ru-RU" sz="2800" dirty="0"/>
              <a:t>Пропаганда в информационной сфере осуществляется </a:t>
            </a:r>
            <a:r>
              <a:rPr lang="ru-RU" sz="2800" b="1" i="1" dirty="0"/>
              <a:t>строго с использованием современных технологий информационного воздействия и психологических эффектов.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B94E2D8-B748-4572-B315-1BBD283A7E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70" y="2078934"/>
            <a:ext cx="4345676" cy="285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603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Группа 4">
            <a:extLst>
              <a:ext uri="{FF2B5EF4-FFF2-40B4-BE49-F238E27FC236}">
                <a16:creationId xmlns:a16="http://schemas.microsoft.com/office/drawing/2014/main" id="{2A181179-AB11-3240-9B7E-4BB314D7AFB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"/>
            <a:ext cx="9144000" cy="6871564"/>
            <a:chOff x="-244" y="0"/>
            <a:chExt cx="9144244" cy="6870916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4E3071B0-5330-3744-8436-B742A9ECA281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17413" name="Рисунок 6">
              <a:extLst>
                <a:ext uri="{FF2B5EF4-FFF2-40B4-BE49-F238E27FC236}">
                  <a16:creationId xmlns:a16="http://schemas.microsoft.com/office/drawing/2014/main" id="{5DA234FE-5CE5-E649-B338-837AF0465D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612" y="6506593"/>
              <a:ext cx="748682" cy="26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A55877D1-5E2E-CC4A-88BA-00877043A921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C9A12E6A-CC03-2548-A853-102B650851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15888"/>
            <a:ext cx="8507288" cy="576262"/>
          </a:xfrm>
        </p:spPr>
        <p:txBody>
          <a:bodyPr/>
          <a:lstStyle/>
          <a:p>
            <a:pPr>
              <a:lnSpc>
                <a:spcPts val="2180"/>
              </a:lnSpc>
            </a:pPr>
            <a:r>
              <a:rPr lang="ru-RU" altLang="ru-RU" sz="2400" i="0" dirty="0">
                <a:solidFill>
                  <a:schemeClr val="bg1"/>
                </a:solidFill>
              </a:rPr>
              <a:t>Информационное воздействие</a:t>
            </a:r>
          </a:p>
        </p:txBody>
      </p:sp>
      <p:grpSp>
        <p:nvGrpSpPr>
          <p:cNvPr id="12" name="Группа 4">
            <a:extLst>
              <a:ext uri="{FF2B5EF4-FFF2-40B4-BE49-F238E27FC236}">
                <a16:creationId xmlns:a16="http://schemas.microsoft.com/office/drawing/2014/main" id="{01B77FAE-0465-4715-BD95-5A897104A9A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B518A1A-D793-4642-82FC-8995FB958EB3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14" name="Рисунок 6">
              <a:extLst>
                <a:ext uri="{FF2B5EF4-FFF2-40B4-BE49-F238E27FC236}">
                  <a16:creationId xmlns:a16="http://schemas.microsoft.com/office/drawing/2014/main" id="{5ED5860A-0193-4207-8CCD-2D7B9B96A6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72560DA6-7D05-4BD2-8225-F7F4C07A19A9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pic>
        <p:nvPicPr>
          <p:cNvPr id="19" name="Рисунок 8">
            <a:extLst>
              <a:ext uri="{FF2B5EF4-FFF2-40B4-BE49-F238E27FC236}">
                <a16:creationId xmlns:a16="http://schemas.microsoft.com/office/drawing/2014/main" id="{6D6C4101-4047-44ED-B94D-92E8A785F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270798-7F78-47F7-B004-085614166A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711" y="1093557"/>
            <a:ext cx="3827139" cy="467088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B71BEA-1435-42D2-8300-E2B074DD83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9775" y="827155"/>
            <a:ext cx="2801496" cy="54105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6A75DC-2727-4F75-83AD-6B0A17E387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6580" y="827154"/>
            <a:ext cx="2985831" cy="5391440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1E200847-4B64-4C2C-A1DB-67279581F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685" y="106718"/>
            <a:ext cx="85072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Montserrat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Montserrat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Montserrat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Montserrat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500"/>
              </a:lnSpc>
            </a:pPr>
            <a:r>
              <a:rPr lang="ru-RU" altLang="ru-RU" b="0" i="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Официальное начало кампании и новые технические решения</a:t>
            </a:r>
            <a:r>
              <a:rPr lang="en-US" altLang="ru-RU" b="0" i="0" kern="0" dirty="0">
                <a:solidFill>
                  <a:schemeClr val="bg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endParaRPr lang="ru-RU" altLang="ru-RU" b="0" i="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4594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7" name="Группа 35">
            <a:extLst>
              <a:ext uri="{FF2B5EF4-FFF2-40B4-BE49-F238E27FC236}">
                <a16:creationId xmlns:a16="http://schemas.microsoft.com/office/drawing/2014/main" id="{F8339416-CCE3-0C47-B7F8-124F274DF10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"/>
            <a:ext cx="9144000" cy="7470775"/>
            <a:chOff x="-244" y="0"/>
            <a:chExt cx="9144244" cy="7470070"/>
          </a:xfrm>
        </p:grpSpPr>
        <p:grpSp>
          <p:nvGrpSpPr>
            <p:cNvPr id="60449" name="Группа 36">
              <a:extLst>
                <a:ext uri="{FF2B5EF4-FFF2-40B4-BE49-F238E27FC236}">
                  <a16:creationId xmlns:a16="http://schemas.microsoft.com/office/drawing/2014/main" id="{92B5806C-3942-A34A-AA85-4FCC235BDE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44" y="6409251"/>
              <a:ext cx="9144000" cy="1060819"/>
              <a:chOff x="-244" y="6410774"/>
              <a:chExt cx="9144000" cy="1060819"/>
            </a:xfrm>
          </p:grpSpPr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C1A9FA30-ACF9-724D-9D31-3541DB2DF994}"/>
                  </a:ext>
                </a:extLst>
              </p:cNvPr>
              <p:cNvSpPr/>
              <p:nvPr/>
            </p:nvSpPr>
            <p:spPr bwMode="auto">
              <a:xfrm>
                <a:off x="-244" y="6410774"/>
                <a:ext cx="9144000" cy="461665"/>
              </a:xfrm>
              <a:prstGeom prst="rect">
                <a:avLst/>
              </a:prstGeom>
              <a:gradFill flip="none" rotWithShape="1">
                <a:gsLst>
                  <a:gs pos="0">
                    <a:srgbClr val="3366FF">
                      <a:shade val="30000"/>
                      <a:satMod val="115000"/>
                    </a:srgbClr>
                  </a:gs>
                  <a:gs pos="50000">
                    <a:srgbClr val="3366FF">
                      <a:shade val="67500"/>
                      <a:satMod val="115000"/>
                    </a:srgbClr>
                  </a:gs>
                  <a:gs pos="100000">
                    <a:srgbClr val="3366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x-none" dirty="0">
                  <a:highlight>
                    <a:srgbClr val="0000FF"/>
                  </a:highlight>
                  <a:latin typeface="Arial" charset="0"/>
                </a:endParaRPr>
              </a:p>
            </p:txBody>
          </p:sp>
          <p:pic>
            <p:nvPicPr>
              <p:cNvPr id="60457" name="Рисунок 40">
                <a:extLst>
                  <a:ext uri="{FF2B5EF4-FFF2-40B4-BE49-F238E27FC236}">
                    <a16:creationId xmlns:a16="http://schemas.microsoft.com/office/drawing/2014/main" id="{584ADBAB-907E-5842-AEEF-AC73434484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733" y="6598895"/>
                <a:ext cx="2580152" cy="872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0450" name="Рисунок 37">
              <a:extLst>
                <a:ext uri="{FF2B5EF4-FFF2-40B4-BE49-F238E27FC236}">
                  <a16:creationId xmlns:a16="http://schemas.microsoft.com/office/drawing/2014/main" id="{3A5ABB89-9584-E94B-ADA5-D0D7AB2D85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612" y="6506593"/>
              <a:ext cx="748682" cy="26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7C2896CA-AAD4-C944-BD4B-D2FA172E8EDA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grpSp>
        <p:nvGrpSpPr>
          <p:cNvPr id="41" name="Группа 4">
            <a:extLst>
              <a:ext uri="{FF2B5EF4-FFF2-40B4-BE49-F238E27FC236}">
                <a16:creationId xmlns:a16="http://schemas.microsoft.com/office/drawing/2014/main" id="{48A767A0-8DD1-4D1F-8868-0DB5C7C86CDF}"/>
              </a:ext>
            </a:extLst>
          </p:cNvPr>
          <p:cNvGrpSpPr>
            <a:grpSpLocks/>
          </p:cNvGrpSpPr>
          <p:nvPr/>
        </p:nvGrpSpPr>
        <p:grpSpPr bwMode="auto">
          <a:xfrm>
            <a:off x="-24324" y="0"/>
            <a:ext cx="12192000" cy="6871564"/>
            <a:chOff x="-244" y="0"/>
            <a:chExt cx="9144244" cy="6870916"/>
          </a:xfrm>
        </p:grpSpPr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3C9FC97E-CDC8-4229-9C0B-0190177FA9C8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43" name="Рисунок 6">
              <a:extLst>
                <a:ext uri="{FF2B5EF4-FFF2-40B4-BE49-F238E27FC236}">
                  <a16:creationId xmlns:a16="http://schemas.microsoft.com/office/drawing/2014/main" id="{38E43EAF-F179-40E3-99B6-29CA67A60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08DB20AE-DF39-4E65-8047-063957C944B6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sp>
        <p:nvSpPr>
          <p:cNvPr id="60420" name="Заголовок 4">
            <a:extLst>
              <a:ext uri="{FF2B5EF4-FFF2-40B4-BE49-F238E27FC236}">
                <a16:creationId xmlns:a16="http://schemas.microsoft.com/office/drawing/2014/main" id="{517BAE30-B06A-4D46-99DD-90D7B8D6F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107621"/>
            <a:ext cx="11735613" cy="601832"/>
          </a:xfrm>
        </p:spPr>
        <p:txBody>
          <a:bodyPr>
            <a:noAutofit/>
          </a:bodyPr>
          <a:lstStyle/>
          <a:p>
            <a:pPr algn="ctr">
              <a:lnSpc>
                <a:spcPts val="2500"/>
              </a:lnSpc>
            </a:pPr>
            <a:r>
              <a:rPr lang="ru-RU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ЧЕТВЕРТЫЙ (ТЕХНОЛОГИЧНЫЙ) ЭТАП. Сбор подписей.</a:t>
            </a:r>
            <a:endParaRPr lang="ru-RU" altLang="ru-RU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Рисунок 8">
            <a:extLst>
              <a:ext uri="{FF2B5EF4-FFF2-40B4-BE49-F238E27FC236}">
                <a16:creationId xmlns:a16="http://schemas.microsoft.com/office/drawing/2014/main" id="{EA7A040A-3FA4-4697-863C-04EBC735A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4249231D-77CA-4A05-BDE7-3A09735FAF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11075"/>
              </p:ext>
            </p:extLst>
          </p:nvPr>
        </p:nvGraphicFramePr>
        <p:xfrm>
          <a:off x="-5273" y="806274"/>
          <a:ext cx="12111548" cy="537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0548914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52C5ED-5F55-43E2-8BA1-A868A0B84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793" y="5139766"/>
            <a:ext cx="3224465" cy="1245751"/>
          </a:xfrm>
          <a:prstGeom prst="rect">
            <a:avLst/>
          </a:prstGeom>
        </p:spPr>
      </p:pic>
      <p:grpSp>
        <p:nvGrpSpPr>
          <p:cNvPr id="41985" name="Группа 75">
            <a:extLst>
              <a:ext uri="{FF2B5EF4-FFF2-40B4-BE49-F238E27FC236}">
                <a16:creationId xmlns:a16="http://schemas.microsoft.com/office/drawing/2014/main" id="{9DD41E19-BF7E-5F41-9348-A608332E00A0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"/>
            <a:ext cx="9144000" cy="7470775"/>
            <a:chOff x="-244" y="0"/>
            <a:chExt cx="9144244" cy="7470070"/>
          </a:xfrm>
        </p:grpSpPr>
        <p:grpSp>
          <p:nvGrpSpPr>
            <p:cNvPr id="42055" name="Группа 76">
              <a:extLst>
                <a:ext uri="{FF2B5EF4-FFF2-40B4-BE49-F238E27FC236}">
                  <a16:creationId xmlns:a16="http://schemas.microsoft.com/office/drawing/2014/main" id="{9180A820-D42B-1040-BE84-2381C15FB5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44" y="6409251"/>
              <a:ext cx="9144000" cy="1060819"/>
              <a:chOff x="-244" y="6410774"/>
              <a:chExt cx="9144000" cy="1060819"/>
            </a:xfrm>
          </p:grpSpPr>
          <p:sp>
            <p:nvSpPr>
              <p:cNvPr id="80" name="Прямоугольник 79">
                <a:extLst>
                  <a:ext uri="{FF2B5EF4-FFF2-40B4-BE49-F238E27FC236}">
                    <a16:creationId xmlns:a16="http://schemas.microsoft.com/office/drawing/2014/main" id="{F0A22CEA-8FB5-A647-B3BB-5600CB7B1D59}"/>
                  </a:ext>
                </a:extLst>
              </p:cNvPr>
              <p:cNvSpPr/>
              <p:nvPr/>
            </p:nvSpPr>
            <p:spPr bwMode="auto">
              <a:xfrm>
                <a:off x="-244" y="6410774"/>
                <a:ext cx="9144000" cy="461665"/>
              </a:xfrm>
              <a:prstGeom prst="rect">
                <a:avLst/>
              </a:prstGeom>
              <a:gradFill flip="none" rotWithShape="1">
                <a:gsLst>
                  <a:gs pos="0">
                    <a:srgbClr val="3366FF">
                      <a:shade val="30000"/>
                      <a:satMod val="115000"/>
                    </a:srgbClr>
                  </a:gs>
                  <a:gs pos="50000">
                    <a:srgbClr val="3366FF">
                      <a:shade val="67500"/>
                      <a:satMod val="115000"/>
                    </a:srgbClr>
                  </a:gs>
                  <a:gs pos="100000">
                    <a:srgbClr val="3366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x-none" dirty="0">
                  <a:highlight>
                    <a:srgbClr val="0000FF"/>
                  </a:highlight>
                  <a:latin typeface="Arial" charset="0"/>
                </a:endParaRPr>
              </a:p>
            </p:txBody>
          </p:sp>
          <p:pic>
            <p:nvPicPr>
              <p:cNvPr id="42063" name="Рисунок 80">
                <a:extLst>
                  <a:ext uri="{FF2B5EF4-FFF2-40B4-BE49-F238E27FC236}">
                    <a16:creationId xmlns:a16="http://schemas.microsoft.com/office/drawing/2014/main" id="{D26CEEAB-552D-7745-A54F-9B41728292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733" y="6598895"/>
                <a:ext cx="2580152" cy="872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2056" name="Рисунок 77">
              <a:extLst>
                <a:ext uri="{FF2B5EF4-FFF2-40B4-BE49-F238E27FC236}">
                  <a16:creationId xmlns:a16="http://schemas.microsoft.com/office/drawing/2014/main" id="{B01D461A-44F7-D04E-A54E-A60E4F6316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612" y="6506593"/>
              <a:ext cx="748682" cy="26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id="{848BCD74-4363-6243-AD35-647B6C5D7634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grpSp>
        <p:nvGrpSpPr>
          <p:cNvPr id="12" name="Группа 4">
            <a:extLst>
              <a:ext uri="{FF2B5EF4-FFF2-40B4-BE49-F238E27FC236}">
                <a16:creationId xmlns:a16="http://schemas.microsoft.com/office/drawing/2014/main" id="{6010A665-C13C-4042-B735-B1FC96652A4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FEC88196-470B-4A49-9EAE-23655D9AA1E0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14" name="Рисунок 6">
              <a:extLst>
                <a:ext uri="{FF2B5EF4-FFF2-40B4-BE49-F238E27FC236}">
                  <a16:creationId xmlns:a16="http://schemas.microsoft.com/office/drawing/2014/main" id="{E10E6D4B-C2D2-4CCC-B78C-2614CCA200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F3B4DF7-06D4-4072-B109-3D618336C3BA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pic>
        <p:nvPicPr>
          <p:cNvPr id="18" name="Рисунок 8">
            <a:extLst>
              <a:ext uri="{FF2B5EF4-FFF2-40B4-BE49-F238E27FC236}">
                <a16:creationId xmlns:a16="http://schemas.microsoft.com/office/drawing/2014/main" id="{C8595883-E395-4B59-9862-050DF4758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ED4429D5-F135-4E7E-842C-1FD9BA9A07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437" y="126601"/>
            <a:ext cx="10972800" cy="576262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Приемы</a:t>
            </a:r>
            <a:r>
              <a:rPr lang="en-US" altLang="ru-RU" sz="2800" i="0" dirty="0">
                <a:solidFill>
                  <a:schemeClr val="bg1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распространения информации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C6986F-B13F-4645-AEFC-381B04C35AE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544" t="12195" r="15789" b="9757"/>
          <a:stretch/>
        </p:blipFill>
        <p:spPr>
          <a:xfrm>
            <a:off x="609437" y="2220749"/>
            <a:ext cx="3095907" cy="244888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57D857-6BEB-4041-BB59-E0232D9D7A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2580" y="859239"/>
            <a:ext cx="2952328" cy="20633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E6569F-9A75-4106-ABB3-10467ACC64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2580" y="3038327"/>
            <a:ext cx="2952328" cy="20181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81622D-416D-4AE3-97DE-08524558AB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25321" y="859239"/>
            <a:ext cx="3952599" cy="24115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24A8C27-EE44-4D40-A85D-CEE0AA17BC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25321" y="3368090"/>
            <a:ext cx="3952599" cy="294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77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7" name="Группа 35">
            <a:extLst>
              <a:ext uri="{FF2B5EF4-FFF2-40B4-BE49-F238E27FC236}">
                <a16:creationId xmlns:a16="http://schemas.microsoft.com/office/drawing/2014/main" id="{F8339416-CCE3-0C47-B7F8-124F274DF10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"/>
            <a:ext cx="9144000" cy="7470775"/>
            <a:chOff x="-244" y="0"/>
            <a:chExt cx="9144244" cy="7470070"/>
          </a:xfrm>
        </p:grpSpPr>
        <p:grpSp>
          <p:nvGrpSpPr>
            <p:cNvPr id="60449" name="Группа 36">
              <a:extLst>
                <a:ext uri="{FF2B5EF4-FFF2-40B4-BE49-F238E27FC236}">
                  <a16:creationId xmlns:a16="http://schemas.microsoft.com/office/drawing/2014/main" id="{92B5806C-3942-A34A-AA85-4FCC235BDE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44" y="6409251"/>
              <a:ext cx="9144000" cy="1060819"/>
              <a:chOff x="-244" y="6410774"/>
              <a:chExt cx="9144000" cy="1060819"/>
            </a:xfrm>
          </p:grpSpPr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C1A9FA30-ACF9-724D-9D31-3541DB2DF994}"/>
                  </a:ext>
                </a:extLst>
              </p:cNvPr>
              <p:cNvSpPr/>
              <p:nvPr/>
            </p:nvSpPr>
            <p:spPr bwMode="auto">
              <a:xfrm>
                <a:off x="-244" y="6410774"/>
                <a:ext cx="9144000" cy="461665"/>
              </a:xfrm>
              <a:prstGeom prst="rect">
                <a:avLst/>
              </a:prstGeom>
              <a:gradFill flip="none" rotWithShape="1">
                <a:gsLst>
                  <a:gs pos="0">
                    <a:srgbClr val="3366FF">
                      <a:shade val="30000"/>
                      <a:satMod val="115000"/>
                    </a:srgbClr>
                  </a:gs>
                  <a:gs pos="50000">
                    <a:srgbClr val="3366FF">
                      <a:shade val="67500"/>
                      <a:satMod val="115000"/>
                    </a:srgbClr>
                  </a:gs>
                  <a:gs pos="100000">
                    <a:srgbClr val="3366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x-none" dirty="0">
                  <a:highlight>
                    <a:srgbClr val="0000FF"/>
                  </a:highlight>
                  <a:latin typeface="Arial" charset="0"/>
                </a:endParaRPr>
              </a:p>
            </p:txBody>
          </p:sp>
          <p:pic>
            <p:nvPicPr>
              <p:cNvPr id="60457" name="Рисунок 40">
                <a:extLst>
                  <a:ext uri="{FF2B5EF4-FFF2-40B4-BE49-F238E27FC236}">
                    <a16:creationId xmlns:a16="http://schemas.microsoft.com/office/drawing/2014/main" id="{584ADBAB-907E-5842-AEEF-AC73434484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733" y="6598895"/>
                <a:ext cx="2580152" cy="872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0450" name="Рисунок 37">
              <a:extLst>
                <a:ext uri="{FF2B5EF4-FFF2-40B4-BE49-F238E27FC236}">
                  <a16:creationId xmlns:a16="http://schemas.microsoft.com/office/drawing/2014/main" id="{3A5ABB89-9584-E94B-ADA5-D0D7AB2D85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612" y="6506593"/>
              <a:ext cx="748682" cy="26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7C2896CA-AAD4-C944-BD4B-D2FA172E8EDA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grpSp>
        <p:nvGrpSpPr>
          <p:cNvPr id="41" name="Группа 4">
            <a:extLst>
              <a:ext uri="{FF2B5EF4-FFF2-40B4-BE49-F238E27FC236}">
                <a16:creationId xmlns:a16="http://schemas.microsoft.com/office/drawing/2014/main" id="{48A767A0-8DD1-4D1F-8868-0DB5C7C86CDF}"/>
              </a:ext>
            </a:extLst>
          </p:cNvPr>
          <p:cNvGrpSpPr>
            <a:grpSpLocks/>
          </p:cNvGrpSpPr>
          <p:nvPr/>
        </p:nvGrpSpPr>
        <p:grpSpPr bwMode="auto">
          <a:xfrm>
            <a:off x="-24324" y="0"/>
            <a:ext cx="12192000" cy="6871564"/>
            <a:chOff x="-244" y="0"/>
            <a:chExt cx="9144244" cy="6870916"/>
          </a:xfrm>
        </p:grpSpPr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3C9FC97E-CDC8-4229-9C0B-0190177FA9C8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43" name="Рисунок 6">
              <a:extLst>
                <a:ext uri="{FF2B5EF4-FFF2-40B4-BE49-F238E27FC236}">
                  <a16:creationId xmlns:a16="http://schemas.microsoft.com/office/drawing/2014/main" id="{38E43EAF-F179-40E3-99B6-29CA67A60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08DB20AE-DF39-4E65-8047-063957C944B6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sp>
        <p:nvSpPr>
          <p:cNvPr id="60420" name="Заголовок 4">
            <a:extLst>
              <a:ext uri="{FF2B5EF4-FFF2-40B4-BE49-F238E27FC236}">
                <a16:creationId xmlns:a16="http://schemas.microsoft.com/office/drawing/2014/main" id="{517BAE30-B06A-4D46-99DD-90D7B8D6F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107621"/>
            <a:ext cx="11735613" cy="601832"/>
          </a:xfrm>
        </p:spPr>
        <p:txBody>
          <a:bodyPr>
            <a:noAutofit/>
          </a:bodyPr>
          <a:lstStyle/>
          <a:p>
            <a:pPr algn="ctr">
              <a:lnSpc>
                <a:spcPts val="2500"/>
              </a:lnSpc>
            </a:pPr>
            <a:r>
              <a:rPr lang="ru-RU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ПЯТЫЙ (ШОУ-ПОЛИТИЧЕСКИЙ) ЭТАП. </a:t>
            </a:r>
            <a:br>
              <a:rPr lang="ru-RU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Период регистрации кандидатов и предвыборной агитации</a:t>
            </a:r>
            <a:endParaRPr lang="ru-RU" altLang="ru-RU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Рисунок 8">
            <a:extLst>
              <a:ext uri="{FF2B5EF4-FFF2-40B4-BE49-F238E27FC236}">
                <a16:creationId xmlns:a16="http://schemas.microsoft.com/office/drawing/2014/main" id="{EA7A040A-3FA4-4697-863C-04EBC735A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4249231D-77CA-4A05-BDE7-3A09735FAF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6135321"/>
              </p:ext>
            </p:extLst>
          </p:nvPr>
        </p:nvGraphicFramePr>
        <p:xfrm>
          <a:off x="-5273" y="939624"/>
          <a:ext cx="12111548" cy="537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8884623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52161D-7F0D-40F0-9C45-D2C2B389E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28" y="1813496"/>
            <a:ext cx="5112568" cy="351904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72C112-AE9F-41F7-AB04-C9E6C026E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402" y="841008"/>
            <a:ext cx="4688362" cy="278057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F200FF-BA74-4AE8-87F2-291E65549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8110" y="3699349"/>
            <a:ext cx="4688362" cy="2580764"/>
          </a:xfrm>
          <a:prstGeom prst="rect">
            <a:avLst/>
          </a:prstGeom>
        </p:spPr>
      </p:pic>
      <p:grpSp>
        <p:nvGrpSpPr>
          <p:cNvPr id="6" name="Группа 4">
            <a:extLst>
              <a:ext uri="{FF2B5EF4-FFF2-40B4-BE49-F238E27FC236}">
                <a16:creationId xmlns:a16="http://schemas.microsoft.com/office/drawing/2014/main" id="{9BB91618-223D-46A1-92BC-7BCFCDA8BD3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90C0C5B9-D815-410D-A433-86D62233B225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8" name="Рисунок 6">
              <a:extLst>
                <a:ext uri="{FF2B5EF4-FFF2-40B4-BE49-F238E27FC236}">
                  <a16:creationId xmlns:a16="http://schemas.microsoft.com/office/drawing/2014/main" id="{010165B3-87DC-4938-BC50-5A8663EB20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4503BB63-C0F3-4F78-A8FD-EEB9897D6974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pic>
        <p:nvPicPr>
          <p:cNvPr id="11" name="Рисунок 8">
            <a:extLst>
              <a:ext uri="{FF2B5EF4-FFF2-40B4-BE49-F238E27FC236}">
                <a16:creationId xmlns:a16="http://schemas.microsoft.com/office/drawing/2014/main" id="{9F2EB37F-939B-425A-840B-763CB8428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4089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7" name="Группа 35">
            <a:extLst>
              <a:ext uri="{FF2B5EF4-FFF2-40B4-BE49-F238E27FC236}">
                <a16:creationId xmlns:a16="http://schemas.microsoft.com/office/drawing/2014/main" id="{F8339416-CCE3-0C47-B7F8-124F274DF10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"/>
            <a:ext cx="9144000" cy="7470775"/>
            <a:chOff x="-244" y="0"/>
            <a:chExt cx="9144244" cy="7470070"/>
          </a:xfrm>
        </p:grpSpPr>
        <p:grpSp>
          <p:nvGrpSpPr>
            <p:cNvPr id="60449" name="Группа 36">
              <a:extLst>
                <a:ext uri="{FF2B5EF4-FFF2-40B4-BE49-F238E27FC236}">
                  <a16:creationId xmlns:a16="http://schemas.microsoft.com/office/drawing/2014/main" id="{92B5806C-3942-A34A-AA85-4FCC235BDE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44" y="6409251"/>
              <a:ext cx="9144000" cy="1060819"/>
              <a:chOff x="-244" y="6410774"/>
              <a:chExt cx="9144000" cy="1060819"/>
            </a:xfrm>
          </p:grpSpPr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C1A9FA30-ACF9-724D-9D31-3541DB2DF994}"/>
                  </a:ext>
                </a:extLst>
              </p:cNvPr>
              <p:cNvSpPr/>
              <p:nvPr/>
            </p:nvSpPr>
            <p:spPr bwMode="auto">
              <a:xfrm>
                <a:off x="-244" y="6410774"/>
                <a:ext cx="9144000" cy="461665"/>
              </a:xfrm>
              <a:prstGeom prst="rect">
                <a:avLst/>
              </a:prstGeom>
              <a:gradFill flip="none" rotWithShape="1">
                <a:gsLst>
                  <a:gs pos="0">
                    <a:srgbClr val="3366FF">
                      <a:shade val="30000"/>
                      <a:satMod val="115000"/>
                    </a:srgbClr>
                  </a:gs>
                  <a:gs pos="50000">
                    <a:srgbClr val="3366FF">
                      <a:shade val="67500"/>
                      <a:satMod val="115000"/>
                    </a:srgbClr>
                  </a:gs>
                  <a:gs pos="100000">
                    <a:srgbClr val="3366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x-none" dirty="0">
                  <a:highlight>
                    <a:srgbClr val="0000FF"/>
                  </a:highlight>
                  <a:latin typeface="Arial" charset="0"/>
                </a:endParaRPr>
              </a:p>
            </p:txBody>
          </p:sp>
          <p:pic>
            <p:nvPicPr>
              <p:cNvPr id="60457" name="Рисунок 40">
                <a:extLst>
                  <a:ext uri="{FF2B5EF4-FFF2-40B4-BE49-F238E27FC236}">
                    <a16:creationId xmlns:a16="http://schemas.microsoft.com/office/drawing/2014/main" id="{584ADBAB-907E-5842-AEEF-AC73434484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733" y="6598895"/>
                <a:ext cx="2580152" cy="872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0450" name="Рисунок 37">
              <a:extLst>
                <a:ext uri="{FF2B5EF4-FFF2-40B4-BE49-F238E27FC236}">
                  <a16:creationId xmlns:a16="http://schemas.microsoft.com/office/drawing/2014/main" id="{3A5ABB89-9584-E94B-ADA5-D0D7AB2D85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612" y="6506593"/>
              <a:ext cx="748682" cy="26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7C2896CA-AAD4-C944-BD4B-D2FA172E8EDA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grpSp>
        <p:nvGrpSpPr>
          <p:cNvPr id="41" name="Группа 4">
            <a:extLst>
              <a:ext uri="{FF2B5EF4-FFF2-40B4-BE49-F238E27FC236}">
                <a16:creationId xmlns:a16="http://schemas.microsoft.com/office/drawing/2014/main" id="{48A767A0-8DD1-4D1F-8868-0DB5C7C86CD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3C9FC97E-CDC8-4229-9C0B-0190177FA9C8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43" name="Рисунок 6">
              <a:extLst>
                <a:ext uri="{FF2B5EF4-FFF2-40B4-BE49-F238E27FC236}">
                  <a16:creationId xmlns:a16="http://schemas.microsoft.com/office/drawing/2014/main" id="{38E43EAF-F179-40E3-99B6-29CA67A60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08DB20AE-DF39-4E65-8047-063957C944B6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sp>
        <p:nvSpPr>
          <p:cNvPr id="60420" name="Заголовок 4">
            <a:extLst>
              <a:ext uri="{FF2B5EF4-FFF2-40B4-BE49-F238E27FC236}">
                <a16:creationId xmlns:a16="http://schemas.microsoft.com/office/drawing/2014/main" id="{517BAE30-B06A-4D46-99DD-90D7B8D6F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436" y="146479"/>
            <a:ext cx="11106858" cy="576262"/>
          </a:xfrm>
        </p:spPr>
        <p:txBody>
          <a:bodyPr>
            <a:noAutofit/>
          </a:bodyPr>
          <a:lstStyle/>
          <a:p>
            <a:pPr algn="ctr">
              <a:lnSpc>
                <a:spcPts val="2500"/>
              </a:lnSpc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ШЕСТОЙ ЭТАП (БЛИЦ-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КРИГ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b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Подведение итогов выборов. Попытка майданного сценария</a:t>
            </a:r>
            <a:endParaRPr lang="ru-RU" alt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Рисунок 8">
            <a:extLst>
              <a:ext uri="{FF2B5EF4-FFF2-40B4-BE49-F238E27FC236}">
                <a16:creationId xmlns:a16="http://schemas.microsoft.com/office/drawing/2014/main" id="{EA7A040A-3FA4-4697-863C-04EBC735A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4249231D-77CA-4A05-BDE7-3A09735FAF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8787152"/>
              </p:ext>
            </p:extLst>
          </p:nvPr>
        </p:nvGraphicFramePr>
        <p:xfrm>
          <a:off x="761728" y="1133475"/>
          <a:ext cx="10668544" cy="485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2274521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81E176-5D3A-41D0-A647-F1452D868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92" y="1674091"/>
            <a:ext cx="5851303" cy="36538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70BFE3-CF2F-4E3F-9A00-E3D2B16C5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464" y="880765"/>
            <a:ext cx="3406754" cy="25922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E96C0F-F19D-414E-BAAB-997B36A42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507" y="3602981"/>
            <a:ext cx="4094991" cy="2618981"/>
          </a:xfrm>
          <a:prstGeom prst="rect">
            <a:avLst/>
          </a:prstGeom>
        </p:spPr>
      </p:pic>
      <p:grpSp>
        <p:nvGrpSpPr>
          <p:cNvPr id="9" name="Группа 4">
            <a:extLst>
              <a:ext uri="{FF2B5EF4-FFF2-40B4-BE49-F238E27FC236}">
                <a16:creationId xmlns:a16="http://schemas.microsoft.com/office/drawing/2014/main" id="{ECD394A0-2DFC-45E3-B542-6B5DA27CF13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A7DBAE26-806A-4619-97DD-50FB0BFC8FF5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11" name="Рисунок 6">
              <a:extLst>
                <a:ext uri="{FF2B5EF4-FFF2-40B4-BE49-F238E27FC236}">
                  <a16:creationId xmlns:a16="http://schemas.microsoft.com/office/drawing/2014/main" id="{F135E5AB-4848-43E1-B30F-457A94CA6D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EFB67C7B-DE66-4910-A99C-59E880AC2DA8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F9378A37-F59C-43FB-9E77-1868C9178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8676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7" name="Группа 35">
            <a:extLst>
              <a:ext uri="{FF2B5EF4-FFF2-40B4-BE49-F238E27FC236}">
                <a16:creationId xmlns:a16="http://schemas.microsoft.com/office/drawing/2014/main" id="{F8339416-CCE3-0C47-B7F8-124F274DF10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"/>
            <a:ext cx="9144000" cy="7470775"/>
            <a:chOff x="-244" y="0"/>
            <a:chExt cx="9144244" cy="7470070"/>
          </a:xfrm>
        </p:grpSpPr>
        <p:grpSp>
          <p:nvGrpSpPr>
            <p:cNvPr id="60449" name="Группа 36">
              <a:extLst>
                <a:ext uri="{FF2B5EF4-FFF2-40B4-BE49-F238E27FC236}">
                  <a16:creationId xmlns:a16="http://schemas.microsoft.com/office/drawing/2014/main" id="{92B5806C-3942-A34A-AA85-4FCC235BDE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44" y="6409251"/>
              <a:ext cx="9144000" cy="1060819"/>
              <a:chOff x="-244" y="6410774"/>
              <a:chExt cx="9144000" cy="1060819"/>
            </a:xfrm>
          </p:grpSpPr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C1A9FA30-ACF9-724D-9D31-3541DB2DF994}"/>
                  </a:ext>
                </a:extLst>
              </p:cNvPr>
              <p:cNvSpPr/>
              <p:nvPr/>
            </p:nvSpPr>
            <p:spPr bwMode="auto">
              <a:xfrm>
                <a:off x="-244" y="6410774"/>
                <a:ext cx="9144000" cy="461665"/>
              </a:xfrm>
              <a:prstGeom prst="rect">
                <a:avLst/>
              </a:prstGeom>
              <a:gradFill flip="none" rotWithShape="1">
                <a:gsLst>
                  <a:gs pos="0">
                    <a:srgbClr val="3366FF">
                      <a:shade val="30000"/>
                      <a:satMod val="115000"/>
                    </a:srgbClr>
                  </a:gs>
                  <a:gs pos="50000">
                    <a:srgbClr val="3366FF">
                      <a:shade val="67500"/>
                      <a:satMod val="115000"/>
                    </a:srgbClr>
                  </a:gs>
                  <a:gs pos="100000">
                    <a:srgbClr val="3366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x-none" dirty="0">
                  <a:highlight>
                    <a:srgbClr val="0000FF"/>
                  </a:highlight>
                  <a:latin typeface="Arial" charset="0"/>
                </a:endParaRPr>
              </a:p>
            </p:txBody>
          </p:sp>
          <p:pic>
            <p:nvPicPr>
              <p:cNvPr id="60457" name="Рисунок 40">
                <a:extLst>
                  <a:ext uri="{FF2B5EF4-FFF2-40B4-BE49-F238E27FC236}">
                    <a16:creationId xmlns:a16="http://schemas.microsoft.com/office/drawing/2014/main" id="{584ADBAB-907E-5842-AEEF-AC73434484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733" y="6598895"/>
                <a:ext cx="2580152" cy="872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0450" name="Рисунок 37">
              <a:extLst>
                <a:ext uri="{FF2B5EF4-FFF2-40B4-BE49-F238E27FC236}">
                  <a16:creationId xmlns:a16="http://schemas.microsoft.com/office/drawing/2014/main" id="{3A5ABB89-9584-E94B-ADA5-D0D7AB2D85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612" y="6506593"/>
              <a:ext cx="748682" cy="26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7C2896CA-AAD4-C944-BD4B-D2FA172E8EDA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grpSp>
        <p:nvGrpSpPr>
          <p:cNvPr id="41" name="Группа 4">
            <a:extLst>
              <a:ext uri="{FF2B5EF4-FFF2-40B4-BE49-F238E27FC236}">
                <a16:creationId xmlns:a16="http://schemas.microsoft.com/office/drawing/2014/main" id="{48A767A0-8DD1-4D1F-8868-0DB5C7C86CD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3C9FC97E-CDC8-4229-9C0B-0190177FA9C8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43" name="Рисунок 6">
              <a:extLst>
                <a:ext uri="{FF2B5EF4-FFF2-40B4-BE49-F238E27FC236}">
                  <a16:creationId xmlns:a16="http://schemas.microsoft.com/office/drawing/2014/main" id="{38E43EAF-F179-40E3-99B6-29CA67A60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08DB20AE-DF39-4E65-8047-063957C944B6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sp>
        <p:nvSpPr>
          <p:cNvPr id="60420" name="Заголовок 4">
            <a:extLst>
              <a:ext uri="{FF2B5EF4-FFF2-40B4-BE49-F238E27FC236}">
                <a16:creationId xmlns:a16="http://schemas.microsoft.com/office/drawing/2014/main" id="{517BAE30-B06A-4D46-99DD-90D7B8D6F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436" y="146479"/>
            <a:ext cx="11106858" cy="576262"/>
          </a:xfrm>
        </p:spPr>
        <p:txBody>
          <a:bodyPr>
            <a:noAutofit/>
          </a:bodyPr>
          <a:lstStyle/>
          <a:p>
            <a:pPr algn="ctr">
              <a:lnSpc>
                <a:spcPts val="2500"/>
              </a:lnSpc>
            </a:pP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СЕДЬМОЙ (ПРОТЕСТНЫЙ) ЭТАП. </a:t>
            </a:r>
            <a:b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Поствыборная турбулентность</a:t>
            </a:r>
            <a:endParaRPr lang="ru-RU" alt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Рисунок 8">
            <a:extLst>
              <a:ext uri="{FF2B5EF4-FFF2-40B4-BE49-F238E27FC236}">
                <a16:creationId xmlns:a16="http://schemas.microsoft.com/office/drawing/2014/main" id="{EA7A040A-3FA4-4697-863C-04EBC735A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4249231D-77CA-4A05-BDE7-3A09735FAF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9831417"/>
              </p:ext>
            </p:extLst>
          </p:nvPr>
        </p:nvGraphicFramePr>
        <p:xfrm>
          <a:off x="66675" y="904744"/>
          <a:ext cx="12039600" cy="5410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87112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7" name="Группа 35">
            <a:extLst>
              <a:ext uri="{FF2B5EF4-FFF2-40B4-BE49-F238E27FC236}">
                <a16:creationId xmlns:a16="http://schemas.microsoft.com/office/drawing/2014/main" id="{F8339416-CCE3-0C47-B7F8-124F274DF10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"/>
            <a:ext cx="9144000" cy="7470775"/>
            <a:chOff x="-244" y="0"/>
            <a:chExt cx="9144244" cy="7470070"/>
          </a:xfrm>
        </p:grpSpPr>
        <p:grpSp>
          <p:nvGrpSpPr>
            <p:cNvPr id="60449" name="Группа 36">
              <a:extLst>
                <a:ext uri="{FF2B5EF4-FFF2-40B4-BE49-F238E27FC236}">
                  <a16:creationId xmlns:a16="http://schemas.microsoft.com/office/drawing/2014/main" id="{92B5806C-3942-A34A-AA85-4FCC235BDE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44" y="6409251"/>
              <a:ext cx="9144000" cy="1060819"/>
              <a:chOff x="-244" y="6410774"/>
              <a:chExt cx="9144000" cy="1060819"/>
            </a:xfrm>
          </p:grpSpPr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C1A9FA30-ACF9-724D-9D31-3541DB2DF994}"/>
                  </a:ext>
                </a:extLst>
              </p:cNvPr>
              <p:cNvSpPr/>
              <p:nvPr/>
            </p:nvSpPr>
            <p:spPr bwMode="auto">
              <a:xfrm>
                <a:off x="-244" y="6410774"/>
                <a:ext cx="9144000" cy="461665"/>
              </a:xfrm>
              <a:prstGeom prst="rect">
                <a:avLst/>
              </a:prstGeom>
              <a:gradFill flip="none" rotWithShape="1">
                <a:gsLst>
                  <a:gs pos="0">
                    <a:srgbClr val="3366FF">
                      <a:shade val="30000"/>
                      <a:satMod val="115000"/>
                    </a:srgbClr>
                  </a:gs>
                  <a:gs pos="50000">
                    <a:srgbClr val="3366FF">
                      <a:shade val="67500"/>
                      <a:satMod val="115000"/>
                    </a:srgbClr>
                  </a:gs>
                  <a:gs pos="100000">
                    <a:srgbClr val="3366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x-none" dirty="0">
                  <a:highlight>
                    <a:srgbClr val="0000FF"/>
                  </a:highlight>
                  <a:latin typeface="Arial" charset="0"/>
                </a:endParaRPr>
              </a:p>
            </p:txBody>
          </p:sp>
          <p:pic>
            <p:nvPicPr>
              <p:cNvPr id="60457" name="Рисунок 40">
                <a:extLst>
                  <a:ext uri="{FF2B5EF4-FFF2-40B4-BE49-F238E27FC236}">
                    <a16:creationId xmlns:a16="http://schemas.microsoft.com/office/drawing/2014/main" id="{584ADBAB-907E-5842-AEEF-AC73434484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733" y="6598895"/>
                <a:ext cx="2580152" cy="872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0450" name="Рисунок 37">
              <a:extLst>
                <a:ext uri="{FF2B5EF4-FFF2-40B4-BE49-F238E27FC236}">
                  <a16:creationId xmlns:a16="http://schemas.microsoft.com/office/drawing/2014/main" id="{3A5ABB89-9584-E94B-ADA5-D0D7AB2D85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612" y="6506593"/>
              <a:ext cx="748682" cy="26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7C2896CA-AAD4-C944-BD4B-D2FA172E8EDA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grpSp>
        <p:nvGrpSpPr>
          <p:cNvPr id="41" name="Группа 4">
            <a:extLst>
              <a:ext uri="{FF2B5EF4-FFF2-40B4-BE49-F238E27FC236}">
                <a16:creationId xmlns:a16="http://schemas.microsoft.com/office/drawing/2014/main" id="{48A767A0-8DD1-4D1F-8868-0DB5C7C86CDF}"/>
              </a:ext>
            </a:extLst>
          </p:cNvPr>
          <p:cNvGrpSpPr>
            <a:grpSpLocks/>
          </p:cNvGrpSpPr>
          <p:nvPr/>
        </p:nvGrpSpPr>
        <p:grpSpPr bwMode="auto">
          <a:xfrm>
            <a:off x="-24324" y="0"/>
            <a:ext cx="12192000" cy="6871564"/>
            <a:chOff x="-244" y="0"/>
            <a:chExt cx="9144244" cy="6870916"/>
          </a:xfrm>
        </p:grpSpPr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3C9FC97E-CDC8-4229-9C0B-0190177FA9C8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43" name="Рисунок 6">
              <a:extLst>
                <a:ext uri="{FF2B5EF4-FFF2-40B4-BE49-F238E27FC236}">
                  <a16:creationId xmlns:a16="http://schemas.microsoft.com/office/drawing/2014/main" id="{38E43EAF-F179-40E3-99B6-29CA67A60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08DB20AE-DF39-4E65-8047-063957C944B6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sp>
        <p:nvSpPr>
          <p:cNvPr id="60420" name="Заголовок 4">
            <a:extLst>
              <a:ext uri="{FF2B5EF4-FFF2-40B4-BE49-F238E27FC236}">
                <a16:creationId xmlns:a16="http://schemas.microsoft.com/office/drawing/2014/main" id="{517BAE30-B06A-4D46-99DD-90D7B8D6F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107621"/>
            <a:ext cx="11735613" cy="601832"/>
          </a:xfrm>
        </p:spPr>
        <p:txBody>
          <a:bodyPr>
            <a:noAutofit/>
          </a:bodyPr>
          <a:lstStyle/>
          <a:p>
            <a:pPr algn="ctr">
              <a:lnSpc>
                <a:spcPts val="2500"/>
              </a:lnSpc>
            </a:pPr>
            <a:r>
              <a:rPr lang="ru-RU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ВОСЬМОЙ (ПОЗИЦИОННЫЙ) ЭТАП.</a:t>
            </a:r>
            <a:br>
              <a:rPr lang="ru-RU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Институализация</a:t>
            </a:r>
            <a:r>
              <a:rPr lang="ru-RU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подрыв изнутри</a:t>
            </a:r>
            <a:endParaRPr lang="ru-RU" alt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Рисунок 8">
            <a:extLst>
              <a:ext uri="{FF2B5EF4-FFF2-40B4-BE49-F238E27FC236}">
                <a16:creationId xmlns:a16="http://schemas.microsoft.com/office/drawing/2014/main" id="{EA7A040A-3FA4-4697-863C-04EBC735A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4249231D-77CA-4A05-BDE7-3A09735FAF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0012523"/>
              </p:ext>
            </p:extLst>
          </p:nvPr>
        </p:nvGraphicFramePr>
        <p:xfrm>
          <a:off x="371476" y="970120"/>
          <a:ext cx="11224438" cy="5194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6962772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7" name="Группа 35">
            <a:extLst>
              <a:ext uri="{FF2B5EF4-FFF2-40B4-BE49-F238E27FC236}">
                <a16:creationId xmlns:a16="http://schemas.microsoft.com/office/drawing/2014/main" id="{F8339416-CCE3-0C47-B7F8-124F274DF10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"/>
            <a:ext cx="9144000" cy="7470775"/>
            <a:chOff x="-244" y="0"/>
            <a:chExt cx="9144244" cy="7470070"/>
          </a:xfrm>
        </p:grpSpPr>
        <p:grpSp>
          <p:nvGrpSpPr>
            <p:cNvPr id="60449" name="Группа 36">
              <a:extLst>
                <a:ext uri="{FF2B5EF4-FFF2-40B4-BE49-F238E27FC236}">
                  <a16:creationId xmlns:a16="http://schemas.microsoft.com/office/drawing/2014/main" id="{92B5806C-3942-A34A-AA85-4FCC235BDE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44" y="6409251"/>
              <a:ext cx="9144000" cy="1060819"/>
              <a:chOff x="-244" y="6410774"/>
              <a:chExt cx="9144000" cy="1060819"/>
            </a:xfrm>
          </p:grpSpPr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C1A9FA30-ACF9-724D-9D31-3541DB2DF994}"/>
                  </a:ext>
                </a:extLst>
              </p:cNvPr>
              <p:cNvSpPr/>
              <p:nvPr/>
            </p:nvSpPr>
            <p:spPr bwMode="auto">
              <a:xfrm>
                <a:off x="-244" y="6410774"/>
                <a:ext cx="9144000" cy="461665"/>
              </a:xfrm>
              <a:prstGeom prst="rect">
                <a:avLst/>
              </a:prstGeom>
              <a:gradFill flip="none" rotWithShape="1">
                <a:gsLst>
                  <a:gs pos="0">
                    <a:srgbClr val="3366FF">
                      <a:shade val="30000"/>
                      <a:satMod val="115000"/>
                    </a:srgbClr>
                  </a:gs>
                  <a:gs pos="50000">
                    <a:srgbClr val="3366FF">
                      <a:shade val="67500"/>
                      <a:satMod val="115000"/>
                    </a:srgbClr>
                  </a:gs>
                  <a:gs pos="100000">
                    <a:srgbClr val="3366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x-none" dirty="0">
                  <a:highlight>
                    <a:srgbClr val="0000FF"/>
                  </a:highlight>
                  <a:latin typeface="Arial" charset="0"/>
                </a:endParaRPr>
              </a:p>
            </p:txBody>
          </p:sp>
          <p:pic>
            <p:nvPicPr>
              <p:cNvPr id="60457" name="Рисунок 40">
                <a:extLst>
                  <a:ext uri="{FF2B5EF4-FFF2-40B4-BE49-F238E27FC236}">
                    <a16:creationId xmlns:a16="http://schemas.microsoft.com/office/drawing/2014/main" id="{584ADBAB-907E-5842-AEEF-AC73434484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733" y="6598895"/>
                <a:ext cx="2580152" cy="872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0450" name="Рисунок 37">
              <a:extLst>
                <a:ext uri="{FF2B5EF4-FFF2-40B4-BE49-F238E27FC236}">
                  <a16:creationId xmlns:a16="http://schemas.microsoft.com/office/drawing/2014/main" id="{3A5ABB89-9584-E94B-ADA5-D0D7AB2D85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612" y="6506593"/>
              <a:ext cx="748682" cy="26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7C2896CA-AAD4-C944-BD4B-D2FA172E8EDA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grpSp>
        <p:nvGrpSpPr>
          <p:cNvPr id="41" name="Группа 4">
            <a:extLst>
              <a:ext uri="{FF2B5EF4-FFF2-40B4-BE49-F238E27FC236}">
                <a16:creationId xmlns:a16="http://schemas.microsoft.com/office/drawing/2014/main" id="{48A767A0-8DD1-4D1F-8868-0DB5C7C86CDF}"/>
              </a:ext>
            </a:extLst>
          </p:cNvPr>
          <p:cNvGrpSpPr>
            <a:grpSpLocks/>
          </p:cNvGrpSpPr>
          <p:nvPr/>
        </p:nvGrpSpPr>
        <p:grpSpPr bwMode="auto">
          <a:xfrm>
            <a:off x="-24324" y="0"/>
            <a:ext cx="12192000" cy="6871564"/>
            <a:chOff x="-244" y="0"/>
            <a:chExt cx="9144244" cy="6870916"/>
          </a:xfrm>
        </p:grpSpPr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3C9FC97E-CDC8-4229-9C0B-0190177FA9C8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43" name="Рисунок 6">
              <a:extLst>
                <a:ext uri="{FF2B5EF4-FFF2-40B4-BE49-F238E27FC236}">
                  <a16:creationId xmlns:a16="http://schemas.microsoft.com/office/drawing/2014/main" id="{38E43EAF-F179-40E3-99B6-29CA67A60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08DB20AE-DF39-4E65-8047-063957C944B6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sp>
        <p:nvSpPr>
          <p:cNvPr id="60420" name="Заголовок 4">
            <a:extLst>
              <a:ext uri="{FF2B5EF4-FFF2-40B4-BE49-F238E27FC236}">
                <a16:creationId xmlns:a16="http://schemas.microsoft.com/office/drawing/2014/main" id="{517BAE30-B06A-4D46-99DD-90D7B8D6F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107621"/>
            <a:ext cx="11735613" cy="601832"/>
          </a:xfrm>
        </p:spPr>
        <p:txBody>
          <a:bodyPr>
            <a:noAutofit/>
          </a:bodyPr>
          <a:lstStyle/>
          <a:p>
            <a:pPr algn="ctr">
              <a:lnSpc>
                <a:spcPts val="2500"/>
              </a:lnSpc>
            </a:pPr>
            <a:r>
              <a:rPr lang="ru-RU" alt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ВЫВОДЫ</a:t>
            </a:r>
          </a:p>
        </p:txBody>
      </p:sp>
      <p:pic>
        <p:nvPicPr>
          <p:cNvPr id="47" name="Рисунок 8">
            <a:extLst>
              <a:ext uri="{FF2B5EF4-FFF2-40B4-BE49-F238E27FC236}">
                <a16:creationId xmlns:a16="http://schemas.microsoft.com/office/drawing/2014/main" id="{EA7A040A-3FA4-4697-863C-04EBC735A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174F427A-5CA2-49D3-894B-FEDC9BA1B1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9683581"/>
              </p:ext>
            </p:extLst>
          </p:nvPr>
        </p:nvGraphicFramePr>
        <p:xfrm>
          <a:off x="191343" y="709453"/>
          <a:ext cx="11735614" cy="6148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639505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4">
            <a:extLst>
              <a:ext uri="{FF2B5EF4-FFF2-40B4-BE49-F238E27FC236}">
                <a16:creationId xmlns:a16="http://schemas.microsoft.com/office/drawing/2014/main" id="{514B3829-266E-4B15-A133-60609EC3995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0F25FC93-926A-415D-9DB3-BF3C25866EEE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13" name="Рисунок 6">
              <a:extLst>
                <a:ext uri="{FF2B5EF4-FFF2-40B4-BE49-F238E27FC236}">
                  <a16:creationId xmlns:a16="http://schemas.microsoft.com/office/drawing/2014/main" id="{F6FFAAF3-58E9-42F1-ACA6-004BEBD2F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5613A485-6F00-4001-931F-2D733E0537B4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sp>
        <p:nvSpPr>
          <p:cNvPr id="48130" name="Заголовок 1">
            <a:extLst>
              <a:ext uri="{FF2B5EF4-FFF2-40B4-BE49-F238E27FC236}">
                <a16:creationId xmlns:a16="http://schemas.microsoft.com/office/drawing/2014/main" id="{0E8BC913-3EA8-5A44-AF5C-A83E36D302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368" y="81430"/>
            <a:ext cx="11679251" cy="57626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информационного воздействия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237269"/>
              </p:ext>
            </p:extLst>
          </p:nvPr>
        </p:nvGraphicFramePr>
        <p:xfrm>
          <a:off x="181983" y="768626"/>
          <a:ext cx="11827707" cy="570359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13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3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5912">
                <a:tc>
                  <a:txBody>
                    <a:bodyPr/>
                    <a:lstStyle/>
                    <a:p>
                      <a:r>
                        <a:rPr lang="ru-RU" sz="2400" dirty="0"/>
                        <a:t>Дискредитация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2400" b="0" dirty="0"/>
                        <a:t>– Цель – показать, что оппонент – исчадие ада. Осуществляется следующими путями: </a:t>
                      </a:r>
                      <a:r>
                        <a:rPr lang="ru-RU" altLang="ru-RU" sz="2400" b="0" dirty="0" err="1"/>
                        <a:t>гипертрофирование</a:t>
                      </a:r>
                      <a:r>
                        <a:rPr lang="ru-RU" altLang="ru-RU" sz="2400" b="0" dirty="0"/>
                        <a:t> слабости, </a:t>
                      </a:r>
                      <a:r>
                        <a:rPr lang="ru-RU" altLang="ru-RU" sz="2400" b="0" dirty="0" err="1"/>
                        <a:t>гипертрофирование</a:t>
                      </a:r>
                      <a:r>
                        <a:rPr lang="ru-RU" altLang="ru-RU" sz="2400" b="0" dirty="0"/>
                        <a:t> ошибки (недоработки и т.п.), сравнение.</a:t>
                      </a:r>
                      <a:endParaRPr lang="ru-RU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912">
                <a:tc>
                  <a:txBody>
                    <a:bodyPr/>
                    <a:lstStyle/>
                    <a:p>
                      <a:r>
                        <a:rPr lang="ru-RU" sz="2400" b="1" dirty="0"/>
                        <a:t>Отвлечение</a:t>
                      </a:r>
                      <a:r>
                        <a:rPr lang="ru-RU" sz="2400" b="1" baseline="0" dirty="0"/>
                        <a:t> внимания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dirty="0"/>
                        <a:t>– Пробуждение интереса к чему-то постороннему с одновременной маскировкой истинного смысла, что блокирует критичность восприятия. </a:t>
                      </a:r>
                      <a:endParaRPr lang="ru-RU" altLang="ru-RU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324">
                <a:tc>
                  <a:txBody>
                    <a:bodyPr/>
                    <a:lstStyle/>
                    <a:p>
                      <a:r>
                        <a:rPr lang="ru-RU" sz="2400" b="1" dirty="0"/>
                        <a:t>Отвлечение ресурсов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2400" dirty="0"/>
                        <a:t>– Отвлечение ресурсов оппонента на другую проблему.</a:t>
                      </a:r>
                      <a:endParaRPr lang="ru-RU" altLang="ru-RU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5912">
                <a:tc>
                  <a:txBody>
                    <a:bodyPr/>
                    <a:lstStyle/>
                    <a:p>
                      <a:r>
                        <a:rPr lang="ru-RU" sz="2400" b="1" dirty="0" err="1"/>
                        <a:t>Троллинг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dirty="0"/>
                        <a:t>– Превращение информации в непривлекательную для целевой аудитории (например, «ругань», провоцирование на ответ, множество бесполезной информации). </a:t>
                      </a:r>
                      <a:endParaRPr lang="ru-RU" altLang="ru-RU" sz="24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241">
                <a:tc>
                  <a:txBody>
                    <a:bodyPr/>
                    <a:lstStyle/>
                    <a:p>
                      <a:r>
                        <a:rPr lang="ru-RU" sz="2400" b="1" dirty="0"/>
                        <a:t>Модификация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dirty="0"/>
                        <a:t>– Изменение вектора первичного </a:t>
                      </a:r>
                      <a:r>
                        <a:rPr lang="ru-RU" altLang="ru-RU" sz="2400" dirty="0" err="1"/>
                        <a:t>вброса</a:t>
                      </a:r>
                      <a:r>
                        <a:rPr lang="ru-RU" altLang="ru-RU" sz="2400" dirty="0"/>
                        <a:t>.</a:t>
                      </a:r>
                      <a:endParaRPr lang="ru-RU" altLang="ru-RU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7271">
                <a:tc>
                  <a:txBody>
                    <a:bodyPr/>
                    <a:lstStyle/>
                    <a:p>
                      <a:r>
                        <a:rPr lang="ru-RU" sz="2400" b="1" dirty="0"/>
                        <a:t>Доведение до абсурда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400" dirty="0"/>
                        <a:t>– Собрать весь возможный негатив и довести его до абсолютного бреда.</a:t>
                      </a:r>
                      <a:endParaRPr lang="ru-RU" altLang="ru-RU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3440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4B642B0-D725-E143-A53E-0E23C9AA9C6B}"/>
              </a:ext>
            </a:extLst>
          </p:cNvPr>
          <p:cNvSpPr/>
          <p:nvPr/>
        </p:nvSpPr>
        <p:spPr bwMode="auto">
          <a:xfrm>
            <a:off x="-6191" y="-25886"/>
            <a:ext cx="12192000" cy="1628800"/>
          </a:xfrm>
          <a:prstGeom prst="rect">
            <a:avLst/>
          </a:prstGeom>
          <a:gradFill flip="none" rotWithShape="1">
            <a:gsLst>
              <a:gs pos="0">
                <a:srgbClr val="3366FF">
                  <a:shade val="30000"/>
                  <a:satMod val="115000"/>
                </a:srgbClr>
              </a:gs>
              <a:gs pos="50000">
                <a:srgbClr val="3366FF">
                  <a:shade val="67500"/>
                  <a:satMod val="115000"/>
                </a:srgbClr>
              </a:gs>
              <a:gs pos="100000">
                <a:srgbClr val="3366FF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x-none" dirty="0">
              <a:highlight>
                <a:srgbClr val="0000FF"/>
              </a:highlight>
              <a:latin typeface="Arial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35FC186-7FAA-804F-88B1-5EEE9390821C}"/>
              </a:ext>
            </a:extLst>
          </p:cNvPr>
          <p:cNvSpPr/>
          <p:nvPr/>
        </p:nvSpPr>
        <p:spPr>
          <a:xfrm>
            <a:off x="4598192" y="2210509"/>
            <a:ext cx="69241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Белорусский институт стратегических исследований </a:t>
            </a:r>
            <a:r>
              <a:rPr lang="ru-RU" sz="2000" dirty="0"/>
              <a:t>–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«фабрика мысли», учрежденная Президентом Республики Беларусь.</a:t>
            </a:r>
            <a:endParaRPr lang="ru-RU" sz="2400" kern="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28634FE-50FE-AC41-A80A-B10EF1B76E13}"/>
              </a:ext>
            </a:extLst>
          </p:cNvPr>
          <p:cNvSpPr/>
          <p:nvPr/>
        </p:nvSpPr>
        <p:spPr>
          <a:xfrm>
            <a:off x="5093496" y="5247397"/>
            <a:ext cx="27148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3366FF"/>
                </a:solidFill>
                <a:latin typeface="+mn-lt"/>
                <a:ea typeface="Roboto" panose="02000000000000000000" pitchFamily="2" charset="0"/>
              </a:rPr>
              <a:t>info@bisr.gov.by </a:t>
            </a:r>
            <a:endParaRPr lang="ru-RU" sz="2000" kern="600" dirty="0">
              <a:solidFill>
                <a:srgbClr val="3366FF"/>
              </a:solidFill>
              <a:latin typeface="+mn-lt"/>
              <a:ea typeface="Roboto" panose="02000000000000000000" pitchFamily="2" charset="0"/>
            </a:endParaRPr>
          </a:p>
        </p:txBody>
      </p:sp>
      <p:pic>
        <p:nvPicPr>
          <p:cNvPr id="68616" name="Рисунок 4">
            <a:extLst>
              <a:ext uri="{FF2B5EF4-FFF2-40B4-BE49-F238E27FC236}">
                <a16:creationId xmlns:a16="http://schemas.microsoft.com/office/drawing/2014/main" id="{0AB3C124-E1D0-364A-B20E-134791B1F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07" y="2033457"/>
            <a:ext cx="4004024" cy="144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1E5F288-C64E-3340-9C29-58089AB15007}"/>
              </a:ext>
            </a:extLst>
          </p:cNvPr>
          <p:cNvSpPr/>
          <p:nvPr/>
        </p:nvSpPr>
        <p:spPr>
          <a:xfrm>
            <a:off x="5049826" y="4829090"/>
            <a:ext cx="27584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x-none" sz="2000" dirty="0">
                <a:solidFill>
                  <a:srgbClr val="3366FF"/>
                </a:solidFill>
                <a:latin typeface="+mn-lt"/>
                <a:ea typeface="Roboto" panose="02000000000000000000" pitchFamily="2" charset="0"/>
              </a:rPr>
              <a:t>+375 17 203</a:t>
            </a:r>
            <a:r>
              <a:rPr lang="ru-RU" sz="2000" dirty="0">
                <a:solidFill>
                  <a:srgbClr val="3366FF"/>
                </a:solidFill>
                <a:latin typeface="+mn-lt"/>
                <a:ea typeface="Roboto" panose="02000000000000000000" pitchFamily="2" charset="0"/>
              </a:rPr>
              <a:t> 32 81</a:t>
            </a:r>
            <a:endParaRPr lang="ru-RU" sz="2000" kern="600" dirty="0">
              <a:solidFill>
                <a:srgbClr val="3366FF"/>
              </a:solidFill>
              <a:latin typeface="+mn-lt"/>
              <a:ea typeface="Roboto" panose="02000000000000000000" pitchFamily="2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450CCE3-D3A1-1141-8607-CDA6D99F0260}"/>
              </a:ext>
            </a:extLst>
          </p:cNvPr>
          <p:cNvSpPr/>
          <p:nvPr/>
        </p:nvSpPr>
        <p:spPr>
          <a:xfrm>
            <a:off x="4567232" y="4126626"/>
            <a:ext cx="4728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latin typeface="+mn-lt"/>
              </a:rPr>
              <a:t>220004, Республика Беларусь, </a:t>
            </a:r>
          </a:p>
          <a:p>
            <a:pPr>
              <a:defRPr/>
            </a:pPr>
            <a:r>
              <a:rPr lang="ru-RU" sz="2000" dirty="0">
                <a:latin typeface="+mn-lt"/>
              </a:rPr>
              <a:t>г. Минск, пр-т Победителей, 7</a:t>
            </a:r>
            <a:endParaRPr lang="ru-RU" sz="2000" kern="600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F915DA2-4D8D-3B47-AB8F-8E46DF282685}"/>
              </a:ext>
            </a:extLst>
          </p:cNvPr>
          <p:cNvSpPr/>
          <p:nvPr/>
        </p:nvSpPr>
        <p:spPr>
          <a:xfrm>
            <a:off x="1555750" y="136526"/>
            <a:ext cx="4953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4800" b="1" kern="600" dirty="0">
              <a:solidFill>
                <a:schemeClr val="bg1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68621" name="Рисунок 33">
            <a:extLst>
              <a:ext uri="{FF2B5EF4-FFF2-40B4-BE49-F238E27FC236}">
                <a16:creationId xmlns:a16="http://schemas.microsoft.com/office/drawing/2014/main" id="{FEECB0FC-C94B-1F4E-9A21-BE220D0D6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279" y="5340875"/>
            <a:ext cx="240186" cy="24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2" name="Рисунок 35">
            <a:extLst>
              <a:ext uri="{FF2B5EF4-FFF2-40B4-BE49-F238E27FC236}">
                <a16:creationId xmlns:a16="http://schemas.microsoft.com/office/drawing/2014/main" id="{4AFB8AF8-7DE5-114D-949A-BB7FE13C2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667" y="4940765"/>
            <a:ext cx="271724" cy="20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5E76F29-27C9-4116-BB89-CE8F0355140D}"/>
              </a:ext>
            </a:extLst>
          </p:cNvPr>
          <p:cNvSpPr/>
          <p:nvPr/>
        </p:nvSpPr>
        <p:spPr bwMode="auto">
          <a:xfrm>
            <a:off x="0" y="6410332"/>
            <a:ext cx="12192000" cy="462196"/>
          </a:xfrm>
          <a:prstGeom prst="rect">
            <a:avLst/>
          </a:prstGeom>
          <a:gradFill flip="none" rotWithShape="1">
            <a:gsLst>
              <a:gs pos="0">
                <a:srgbClr val="3366FF">
                  <a:shade val="30000"/>
                  <a:satMod val="115000"/>
                </a:srgbClr>
              </a:gs>
              <a:gs pos="50000">
                <a:srgbClr val="3366FF">
                  <a:shade val="67500"/>
                  <a:satMod val="115000"/>
                </a:srgbClr>
              </a:gs>
              <a:gs pos="100000">
                <a:srgbClr val="3366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x-none" dirty="0">
              <a:highlight>
                <a:srgbClr val="0000FF"/>
              </a:highlight>
              <a:latin typeface="Arial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F607C1D-4D29-4C60-B3F1-047E1E307082}"/>
              </a:ext>
            </a:extLst>
          </p:cNvPr>
          <p:cNvSpPr/>
          <p:nvPr/>
        </p:nvSpPr>
        <p:spPr>
          <a:xfrm>
            <a:off x="5093495" y="5704539"/>
            <a:ext cx="27148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3366FF"/>
                </a:solidFill>
                <a:latin typeface="+mn-lt"/>
                <a:ea typeface="Roboto" panose="02000000000000000000" pitchFamily="2" charset="0"/>
              </a:rPr>
              <a:t>bisr.by </a:t>
            </a:r>
            <a:endParaRPr lang="ru-RU" sz="2000" kern="600" dirty="0">
              <a:solidFill>
                <a:srgbClr val="3366FF"/>
              </a:solidFill>
              <a:latin typeface="+mn-lt"/>
              <a:ea typeface="Roboto" panose="02000000000000000000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C0C223-D012-4354-81DE-3CD4F2A7DF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2667" y="5774207"/>
            <a:ext cx="260775" cy="2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6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Группа 11">
            <a:extLst>
              <a:ext uri="{FF2B5EF4-FFF2-40B4-BE49-F238E27FC236}">
                <a16:creationId xmlns:a16="http://schemas.microsoft.com/office/drawing/2014/main" id="{74817FC7-562E-E743-9195-CDD726C5B0CC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"/>
            <a:ext cx="9144000" cy="7470775"/>
            <a:chOff x="-244" y="0"/>
            <a:chExt cx="9144244" cy="7470070"/>
          </a:xfrm>
        </p:grpSpPr>
        <p:grpSp>
          <p:nvGrpSpPr>
            <p:cNvPr id="50181" name="Группа 12">
              <a:extLst>
                <a:ext uri="{FF2B5EF4-FFF2-40B4-BE49-F238E27FC236}">
                  <a16:creationId xmlns:a16="http://schemas.microsoft.com/office/drawing/2014/main" id="{4729178B-8AD1-794D-8F19-699BD07590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44" y="6409251"/>
              <a:ext cx="9144000" cy="1060819"/>
              <a:chOff x="-244" y="6410774"/>
              <a:chExt cx="9144000" cy="1060819"/>
            </a:xfrm>
          </p:grpSpPr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97BC12F9-82EF-3E44-ABE9-6A0555422C69}"/>
                  </a:ext>
                </a:extLst>
              </p:cNvPr>
              <p:cNvSpPr/>
              <p:nvPr/>
            </p:nvSpPr>
            <p:spPr bwMode="auto">
              <a:xfrm>
                <a:off x="-244" y="6410774"/>
                <a:ext cx="9144000" cy="461665"/>
              </a:xfrm>
              <a:prstGeom prst="rect">
                <a:avLst/>
              </a:prstGeom>
              <a:gradFill flip="none" rotWithShape="1">
                <a:gsLst>
                  <a:gs pos="0">
                    <a:srgbClr val="3366FF">
                      <a:shade val="30000"/>
                      <a:satMod val="115000"/>
                    </a:srgbClr>
                  </a:gs>
                  <a:gs pos="50000">
                    <a:srgbClr val="3366FF">
                      <a:shade val="67500"/>
                      <a:satMod val="115000"/>
                    </a:srgbClr>
                  </a:gs>
                  <a:gs pos="100000">
                    <a:srgbClr val="3366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x-none" dirty="0">
                  <a:highlight>
                    <a:srgbClr val="0000FF"/>
                  </a:highlight>
                  <a:latin typeface="Arial" charset="0"/>
                </a:endParaRPr>
              </a:p>
            </p:txBody>
          </p:sp>
          <p:pic>
            <p:nvPicPr>
              <p:cNvPr id="50189" name="Рисунок 16">
                <a:extLst>
                  <a:ext uri="{FF2B5EF4-FFF2-40B4-BE49-F238E27FC236}">
                    <a16:creationId xmlns:a16="http://schemas.microsoft.com/office/drawing/2014/main" id="{F9634726-E4E2-E740-BA39-8DA4B1AEBC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733" y="6598895"/>
                <a:ext cx="2580152" cy="872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0182" name="Рисунок 13">
              <a:extLst>
                <a:ext uri="{FF2B5EF4-FFF2-40B4-BE49-F238E27FC236}">
                  <a16:creationId xmlns:a16="http://schemas.microsoft.com/office/drawing/2014/main" id="{FD3001B4-C0C5-A144-BE26-E5E973FE53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612" y="6506593"/>
              <a:ext cx="748682" cy="26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26C9782-445A-F44A-B022-194F4045219D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grpSp>
        <p:nvGrpSpPr>
          <p:cNvPr id="11" name="Группа 4">
            <a:extLst>
              <a:ext uri="{FF2B5EF4-FFF2-40B4-BE49-F238E27FC236}">
                <a16:creationId xmlns:a16="http://schemas.microsoft.com/office/drawing/2014/main" id="{65C990DC-0893-4932-9799-23B87596F7D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68048E10-5B83-4EC9-AF54-C831730C5458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13" name="Рисунок 6">
              <a:extLst>
                <a:ext uri="{FF2B5EF4-FFF2-40B4-BE49-F238E27FC236}">
                  <a16:creationId xmlns:a16="http://schemas.microsoft.com/office/drawing/2014/main" id="{362AAD7D-71C3-49F3-807D-B749047E5B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A12AC377-795D-41A3-AC3A-EE96CA25CC2A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sp>
        <p:nvSpPr>
          <p:cNvPr id="50179" name="TextBox 1">
            <a:extLst>
              <a:ext uri="{FF2B5EF4-FFF2-40B4-BE49-F238E27FC236}">
                <a16:creationId xmlns:a16="http://schemas.microsoft.com/office/drawing/2014/main" id="{516B102E-5290-DA44-9ABF-94FD434F3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0929" y="999881"/>
            <a:ext cx="7695133" cy="738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– Приписывание кому-либо каких-либо свойств, качеств и т.п. (обычно негативного характера).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Стереотип</a:t>
            </a:r>
            <a:r>
              <a:rPr lang="ru-RU" alt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 – «негр», «еврей», «коммунист», «капиталист», «новый русский»…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alt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30 минут аудитория помнит только </a:t>
            </a:r>
            <a:r>
              <a:rPr lang="ru-RU" alt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  <a:r>
              <a:rPr lang="ru-RU" altLang="ru-RU" sz="1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содержания. </a:t>
            </a:r>
            <a:br>
              <a:rPr lang="ru-RU" altLang="ru-RU" sz="1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конце дня в памяти остается уже только </a:t>
            </a:r>
            <a:r>
              <a:rPr lang="ru-RU" alt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  <a:r>
              <a:rPr lang="ru-RU" altLang="ru-RU" sz="1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А в конце недели – </a:t>
            </a:r>
            <a:r>
              <a:rPr lang="ru-RU" alt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r>
              <a:rPr lang="ru-RU" altLang="ru-RU" sz="1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результате проблема исчезает сама собой в течение 10 дней, если она не будет «подогреваться».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– Предоставить свою точку зрения как истинную, не утруждаясь доказыванием.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alt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Вбрасывание в медиа </a:t>
            </a:r>
            <a:r>
              <a:rPr lang="ru-RU" alt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большого количества нейтральной или позитивной информации </a:t>
            </a:r>
            <a:r>
              <a:rPr lang="ru-RU" altLang="ru-RU" sz="1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теме (по ключевым словам). 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– Создание условий, при которых оппонент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не может распространять</a:t>
            </a:r>
            <a:r>
              <a:rPr lang="ru-RU" alt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 информацию. Например, «бан» на форуме.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80" name="Прямоугольник 5">
            <a:extLst>
              <a:ext uri="{FF2B5EF4-FFF2-40B4-BE49-F238E27FC236}">
                <a16:creationId xmlns:a16="http://schemas.microsoft.com/office/drawing/2014/main" id="{E4ECA051-E7E0-0248-8FC8-2A6C73D54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317" y="999881"/>
            <a:ext cx="2410275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Ярлык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Утверждение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Размытие негатива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Блокирование</a:t>
            </a:r>
            <a:endParaRPr lang="ru-RU" altLang="ru-RU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8">
            <a:extLst>
              <a:ext uri="{FF2B5EF4-FFF2-40B4-BE49-F238E27FC236}">
                <a16:creationId xmlns:a16="http://schemas.microsoft.com/office/drawing/2014/main" id="{726FF999-7723-40D5-A670-F61489949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CC43A6F4-2079-4FEC-9069-F85220174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368" y="81430"/>
            <a:ext cx="11679251" cy="57626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информационного воздействия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405898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Группа 10">
            <a:extLst>
              <a:ext uri="{FF2B5EF4-FFF2-40B4-BE49-F238E27FC236}">
                <a16:creationId xmlns:a16="http://schemas.microsoft.com/office/drawing/2014/main" id="{B625DC0E-533A-E940-8DBC-9116FB2F085A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"/>
            <a:ext cx="9144000" cy="7470775"/>
            <a:chOff x="-244" y="0"/>
            <a:chExt cx="9144244" cy="7470070"/>
          </a:xfrm>
        </p:grpSpPr>
        <p:grpSp>
          <p:nvGrpSpPr>
            <p:cNvPr id="37897" name="Группа 11">
              <a:extLst>
                <a:ext uri="{FF2B5EF4-FFF2-40B4-BE49-F238E27FC236}">
                  <a16:creationId xmlns:a16="http://schemas.microsoft.com/office/drawing/2014/main" id="{3A394570-53A4-CF48-B26D-933D8723BE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44" y="6409251"/>
              <a:ext cx="9144000" cy="1060819"/>
              <a:chOff x="-244" y="6410774"/>
              <a:chExt cx="9144000" cy="1060819"/>
            </a:xfrm>
          </p:grpSpPr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91FA4F28-E0F1-DD4B-A9BB-5474AE46F5ED}"/>
                  </a:ext>
                </a:extLst>
              </p:cNvPr>
              <p:cNvSpPr/>
              <p:nvPr/>
            </p:nvSpPr>
            <p:spPr bwMode="auto">
              <a:xfrm>
                <a:off x="-244" y="6410774"/>
                <a:ext cx="9144000" cy="461665"/>
              </a:xfrm>
              <a:prstGeom prst="rect">
                <a:avLst/>
              </a:prstGeom>
              <a:gradFill flip="none" rotWithShape="1">
                <a:gsLst>
                  <a:gs pos="0">
                    <a:srgbClr val="3366FF">
                      <a:shade val="30000"/>
                      <a:satMod val="115000"/>
                    </a:srgbClr>
                  </a:gs>
                  <a:gs pos="50000">
                    <a:srgbClr val="3366FF">
                      <a:shade val="67500"/>
                      <a:satMod val="115000"/>
                    </a:srgbClr>
                  </a:gs>
                  <a:gs pos="100000">
                    <a:srgbClr val="3366FF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x-none" dirty="0">
                  <a:highlight>
                    <a:srgbClr val="0000FF"/>
                  </a:highlight>
                  <a:latin typeface="Arial" charset="0"/>
                </a:endParaRPr>
              </a:p>
            </p:txBody>
          </p:sp>
          <p:pic>
            <p:nvPicPr>
              <p:cNvPr id="37905" name="Рисунок 15">
                <a:extLst>
                  <a:ext uri="{FF2B5EF4-FFF2-40B4-BE49-F238E27FC236}">
                    <a16:creationId xmlns:a16="http://schemas.microsoft.com/office/drawing/2014/main" id="{E45BD8A8-621B-4141-B12B-A7F588589E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733" y="6598895"/>
                <a:ext cx="2580152" cy="872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7898" name="Рисунок 12">
              <a:extLst>
                <a:ext uri="{FF2B5EF4-FFF2-40B4-BE49-F238E27FC236}">
                  <a16:creationId xmlns:a16="http://schemas.microsoft.com/office/drawing/2014/main" id="{8D3F5188-028C-9F41-86F8-E994E2FD6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612" y="6506593"/>
              <a:ext cx="748682" cy="26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FE90D2A0-7CFD-7F47-AD57-AD3744EBD4AE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grpSp>
        <p:nvGrpSpPr>
          <p:cNvPr id="11" name="Группа 4">
            <a:extLst>
              <a:ext uri="{FF2B5EF4-FFF2-40B4-BE49-F238E27FC236}">
                <a16:creationId xmlns:a16="http://schemas.microsoft.com/office/drawing/2014/main" id="{B6548482-D183-416D-8968-90DC4B5D6DB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1564"/>
            <a:chOff x="-244" y="0"/>
            <a:chExt cx="9144244" cy="6870916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3C1F1060-CC75-4851-BB4E-F873546538B4}"/>
                </a:ext>
              </a:extLst>
            </p:cNvPr>
            <p:cNvSpPr/>
            <p:nvPr/>
          </p:nvSpPr>
          <p:spPr bwMode="auto">
            <a:xfrm>
              <a:off x="-244" y="6409251"/>
              <a:ext cx="9144000" cy="461665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  <p:pic>
          <p:nvPicPr>
            <p:cNvPr id="13" name="Рисунок 6">
              <a:extLst>
                <a:ext uri="{FF2B5EF4-FFF2-40B4-BE49-F238E27FC236}">
                  <a16:creationId xmlns:a16="http://schemas.microsoft.com/office/drawing/2014/main" id="{7AC9D970-9CB4-42BA-A2B5-77954D8280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369" y="6487013"/>
              <a:ext cx="650842" cy="30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ABD9741-DDD5-4EFC-9CAA-7DE78B0BE7D5}"/>
                </a:ext>
              </a:extLst>
            </p:cNvPr>
            <p:cNvSpPr/>
            <p:nvPr/>
          </p:nvSpPr>
          <p:spPr bwMode="auto">
            <a:xfrm>
              <a:off x="0" y="0"/>
              <a:ext cx="9144000" cy="711200"/>
            </a:xfrm>
            <a:prstGeom prst="rect">
              <a:avLst/>
            </a:prstGeom>
            <a:gradFill flip="none" rotWithShape="1">
              <a:gsLst>
                <a:gs pos="0">
                  <a:srgbClr val="3366FF">
                    <a:shade val="30000"/>
                    <a:satMod val="115000"/>
                  </a:srgbClr>
                </a:gs>
                <a:gs pos="50000">
                  <a:srgbClr val="3366FF">
                    <a:shade val="67500"/>
                    <a:satMod val="115000"/>
                  </a:srgbClr>
                </a:gs>
                <a:gs pos="100000">
                  <a:srgbClr val="3366FF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x-none" dirty="0">
                <a:highlight>
                  <a:srgbClr val="0000FF"/>
                </a:highlight>
                <a:latin typeface="Arial" charset="0"/>
              </a:endParaRPr>
            </a:p>
          </p:txBody>
        </p:sp>
      </p:grpSp>
      <p:sp>
        <p:nvSpPr>
          <p:cNvPr id="37890" name="Заголовок 1">
            <a:extLst>
              <a:ext uri="{FF2B5EF4-FFF2-40B4-BE49-F238E27FC236}">
                <a16:creationId xmlns:a16="http://schemas.microsoft.com/office/drawing/2014/main" id="{A7CC8541-E3EF-9A45-8A41-A8E9B441EC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336"/>
            <a:ext cx="12288688" cy="57626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информационного воздействия. </a:t>
            </a:r>
            <a:r>
              <a:rPr lang="ru-RU" altLang="ru-RU" sz="360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Техноэффекты</a:t>
            </a:r>
            <a:endParaRPr lang="ru-RU" altLang="ru-RU" sz="360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TextBox 1">
            <a:extLst>
              <a:ext uri="{FF2B5EF4-FFF2-40B4-BE49-F238E27FC236}">
                <a16:creationId xmlns:a16="http://schemas.microsoft.com/office/drawing/2014/main" id="{B927A776-78E8-8841-ACBC-B8A524FB5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474" y="1343674"/>
            <a:ext cx="429490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Скорость распространения</a:t>
            </a:r>
            <a:endParaRPr lang="ru-RU" altLang="ru-RU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границ и расстояний</a:t>
            </a:r>
            <a:endParaRPr lang="ru-RU" altLang="ru-RU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«Вечность» хранения</a:t>
            </a:r>
            <a:endParaRPr lang="ru-RU" altLang="ru-RU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Анонимность</a:t>
            </a:r>
            <a:endParaRPr lang="ru-RU" altLang="ru-RU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TextBox 1">
            <a:extLst>
              <a:ext uri="{FF2B5EF4-FFF2-40B4-BE49-F238E27FC236}">
                <a16:creationId xmlns:a16="http://schemas.microsoft.com/office/drawing/2014/main" id="{3CBF2C56-5785-A548-BBB2-A30F07D90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967" y="1343674"/>
            <a:ext cx="704610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 Интернете информация распространяется очень быстро.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b="0" dirty="0">
                <a:latin typeface="Arial" panose="020B0604020202020204" pitchFamily="34" charset="0"/>
                <a:cs typeface="Arial" panose="020B0604020202020204" pitchFamily="34" charset="0"/>
              </a:rPr>
              <a:t>– нет ограничений по территориальному (государственному) признаку.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информация в Интернете может храниться не ограниченно долго.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b="0" dirty="0">
                <a:latin typeface="Arial" panose="020B0604020202020204" pitchFamily="34" charset="0"/>
                <a:cs typeface="Arial" panose="020B0604020202020204" pitchFamily="34" charset="0"/>
              </a:rPr>
              <a:t>– анонимность технически возможна.</a:t>
            </a:r>
          </a:p>
        </p:txBody>
      </p:sp>
      <p:pic>
        <p:nvPicPr>
          <p:cNvPr id="19" name="Рисунок 8">
            <a:extLst>
              <a:ext uri="{FF2B5EF4-FFF2-40B4-BE49-F238E27FC236}">
                <a16:creationId xmlns:a16="http://schemas.microsoft.com/office/drawing/2014/main" id="{33B02C3E-AD24-40E0-9F36-EAF0A11A3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37" y="6597352"/>
            <a:ext cx="3313244" cy="100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Другая 3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</TotalTime>
  <Words>3138</Words>
  <Application>Microsoft Office PowerPoint</Application>
  <PresentationFormat>Широкоэкранный</PresentationFormat>
  <Paragraphs>397</Paragraphs>
  <Slides>70</Slides>
  <Notes>59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70</vt:i4>
      </vt:variant>
    </vt:vector>
  </HeadingPairs>
  <TitlesOfParts>
    <vt:vector size="80" baseType="lpstr">
      <vt:lpstr>Abadi</vt:lpstr>
      <vt:lpstr>Arial</vt:lpstr>
      <vt:lpstr>Calibri</vt:lpstr>
      <vt:lpstr>Calibri Light</vt:lpstr>
      <vt:lpstr>Montserrat</vt:lpstr>
      <vt:lpstr>Roboto</vt:lpstr>
      <vt:lpstr>Times New Roman</vt:lpstr>
      <vt:lpstr>Wingdings</vt:lpstr>
      <vt:lpstr>Тема Office</vt:lpstr>
      <vt:lpstr>Оформление по умолчанию</vt:lpstr>
      <vt:lpstr>СОВРЕМЕННЫЕ ТЕХНОЛОГИИ ДЕСТАБИЛИЗАЦИИ ОБЩЕСТВА</vt:lpstr>
      <vt:lpstr>Технологии (от греч. «techne» - искусство, мастерство, умение; «logos» - понятие, знание): направленное воздействие человека на процессы и объекты с целью изменения их свойств, придания требуемых качеств. </vt:lpstr>
      <vt:lpstr>Презентация PowerPoint</vt:lpstr>
      <vt:lpstr>СОВРЕМЕННЫЕ  ТЕХНОЛОГИИ ИНФОРМАЦИОННОГО  ВОЗДЕЙСТВИЯ НА ОБЩЕСТВО</vt:lpstr>
      <vt:lpstr>Презентация PowerPoint</vt:lpstr>
      <vt:lpstr>Презентация PowerPoint</vt:lpstr>
      <vt:lpstr>Технологии информационного воздействия</vt:lpstr>
      <vt:lpstr>Технологии информационного воздействия</vt:lpstr>
      <vt:lpstr>Преимущества информационного воздействия. Техноэффекты</vt:lpstr>
      <vt:lpstr>Пси-эффекты</vt:lpstr>
      <vt:lpstr>Пси-эффекты</vt:lpstr>
      <vt:lpstr>Пси-эффекты</vt:lpstr>
      <vt:lpstr>Пси- эффекты</vt:lpstr>
      <vt:lpstr>Пси-эффекты</vt:lpstr>
      <vt:lpstr>Приемы распространения информации</vt:lpstr>
      <vt:lpstr>Приемы распространения информации</vt:lpstr>
      <vt:lpstr>Информационное воздействие</vt:lpstr>
      <vt:lpstr>Информационное воздействие</vt:lpstr>
      <vt:lpstr>Что делать  и как реагировать?</vt:lpstr>
      <vt:lpstr>Что делать и как реагировать?</vt:lpstr>
      <vt:lpstr>Что делать и как реагировать?</vt:lpstr>
      <vt:lpstr>Что делать и как реагировать?</vt:lpstr>
      <vt:lpstr>Что делать и как реагировать?</vt:lpstr>
      <vt:lpstr>Мониторинг и выяление угроз</vt:lpstr>
      <vt:lpstr>Мониторинг и выяление угроз</vt:lpstr>
      <vt:lpstr>Презентация PowerPoint</vt:lpstr>
      <vt:lpstr>2. СОВРЕМЕННЫЕ ИНФОРМАЦИОННЫЕ ТЕХНОЛОГИИ: СОЦИАЛЬНО- ПСИХОЛОГИЧЕСКИЕ ИНСТРУМЕНТЫ УПРАВЛЕНИЯ МАССОВЫМИ ПРОТЕСТАМИ  (НА ПРИМЕРЕ БЕЛОРУССКОГО ИНФОПОЛЯ)</vt:lpstr>
      <vt:lpstr>АЛГОРИТМ «РАСКРУТКИ» МАНИПУЛЯЦИОННОГО ПОТЕНЦИАЛА ИНФОРМАЦИОННОГО РЕСУРСА</vt:lpstr>
      <vt:lpstr>Как это работает? Резкое расширение аудитории  (фото+ «аргументация» публикации «жести»)</vt:lpstr>
      <vt:lpstr>Резкое расширение аудитории  «NEXTA»</vt:lpstr>
      <vt:lpstr>АЛГОРИТМ «РАСКРУТКИ» МАНИПУЛЯЦИОННОГО ПОТЕНЦИАЛА ИНФОРМАЦИОННОГО РЕСУРСА</vt:lpstr>
      <vt:lpstr>Как это работает? Преобразование сигнала от бытовой повестки к политическим требованиям  (принцип «вход – выход»)</vt:lpstr>
      <vt:lpstr>АЛГОРИТМ «РАСКРУТКИ» МАНИПУЛЯЦИОННОГО ПОТЕНЦИАЛА ИНФОРМАЦИОННОГО РЕСУРСА</vt:lpstr>
      <vt:lpstr>Как это работает? Управление через команды  (движение из точки А в точку Б)</vt:lpstr>
      <vt:lpstr>3. ЦВЕТНЫЕ РЕВОЛЮЦИИ: ДЕСТАБИЛИЗАЦИЯ ЧЕРЕЗ «ДЕМОКРАТИЗАЦИЮ»</vt:lpstr>
      <vt:lpstr>Курс на демократизацию – «демократический детерминизм» </vt:lpstr>
      <vt:lpstr>От гуманитарных интервенций к государственному строительству и борьбе за демократию  </vt:lpstr>
      <vt:lpstr>Издержки интервенций и трансформация подходов США к «демократизации» </vt:lpstr>
      <vt:lpstr>Концепция R2P: «Обязанность защищать» </vt:lpstr>
      <vt:lpstr>«Слабеющее государство не может управлять своими гражданами и обеспечивать им то, что государство должно обеспечивать» (бывший советник по национальной безопасности при администрации Дж. Буша-старшего Б.Скоукрофт) </vt:lpstr>
      <vt:lpstr>Национальная оборонная стратегия США 2005 года </vt:lpstr>
      <vt:lpstr>Цветная революция – «революция достоинства» </vt:lpstr>
      <vt:lpstr>Последствия удавшейся «цветной революции»:  смена власти </vt:lpstr>
      <vt:lpstr>Индекс человеческого развития (Human Development Index)</vt:lpstr>
      <vt:lpstr>Презентация PowerPoint</vt:lpstr>
      <vt:lpstr>Динамика протестов в Гонконге</vt:lpstr>
      <vt:lpstr>Уникальный алгоритм цифрового сопровождения массовых акций в Гонконге</vt:lpstr>
      <vt:lpstr>5. СОВРЕМЕННЫЕ ТЕХНОЛОГИИ ДЕСТАБИЛИЗАЦИИ ОБЩЕСТВЕННО-ПОЛИТИЧЕСКИХ ПРОЦЕССОВ (БЕЛОРУССКИЙ КЕЙС)</vt:lpstr>
      <vt:lpstr>НУЛЕВОЙ (ПОДГОТОВИТЕЛЬНЫЙ) ЭТАП</vt:lpstr>
      <vt:lpstr>Статистика роста популярности блоггеров за 90 дней</vt:lpstr>
      <vt:lpstr>Cтатистика роста количества подписчиков  телеграмм-каналов за 90 дней</vt:lpstr>
      <vt:lpstr>Протест против строительства аккумуляторного завода  «АйПауэр» в СЭЗ «Брест» </vt:lpstr>
      <vt:lpstr>ПЕРВЫЙ (АПРОБАЦИОННЫЙ) ЭТАП. Парламентская кампания</vt:lpstr>
      <vt:lpstr>Информационное воздействие</vt:lpstr>
      <vt:lpstr>Презентация PowerPoint</vt:lpstr>
      <vt:lpstr>Презентация PowerPoint</vt:lpstr>
      <vt:lpstr>ВТОРОЙ (НАСТРОЕЧНЫЙ) ЭТАП. Межвыборный период.</vt:lpstr>
      <vt:lpstr>Дестабилизация обстановки на основе  спекуляций с темой COVID-19 </vt:lpstr>
      <vt:lpstr>ТРЕТИЙ (СТАРТОВЫЙ) ЭТАП. Официальное начало кампании</vt:lpstr>
      <vt:lpstr>Информационное воздействие</vt:lpstr>
      <vt:lpstr>ЧЕТВЕРТЫЙ (ТЕХНОЛОГИЧНЫЙ) ЭТАП. Сбор подписей.</vt:lpstr>
      <vt:lpstr>Приемы распространения информации</vt:lpstr>
      <vt:lpstr>ПЯТЫЙ (ШОУ-ПОЛИТИЧЕСКИЙ) ЭТАП.  Период регистрации кандидатов и предвыборной агитации</vt:lpstr>
      <vt:lpstr>Презентация PowerPoint</vt:lpstr>
      <vt:lpstr>ШЕСТОЙ ЭТАП (БЛИЦ-КРИГ).  Подведение итогов выборов. Попытка майданного сценария</vt:lpstr>
      <vt:lpstr>Презентация PowerPoint</vt:lpstr>
      <vt:lpstr>СЕДЬМОЙ (ПРОТЕСТНЫЙ) ЭТАП.  Поствыборная турбулентность</vt:lpstr>
      <vt:lpstr>ВОСЬМОЙ (ПОЗИЦИОННЫЙ) ЭТАП. Институализация и подрыв изнутри</vt:lpstr>
      <vt:lpstr>ОСНОВНЫЕ ВЫВОДЫ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«Взаимодействие власти и гражданского общества: проблемы и пути совершенствования»</dc:title>
  <dc:creator>Семья</dc:creator>
  <cp:lastModifiedBy>Пунченко Виталий Николаевич</cp:lastModifiedBy>
  <cp:revision>141</cp:revision>
  <cp:lastPrinted>2020-09-03T08:35:36Z</cp:lastPrinted>
  <dcterms:created xsi:type="dcterms:W3CDTF">2019-12-22T08:44:35Z</dcterms:created>
  <dcterms:modified xsi:type="dcterms:W3CDTF">2020-09-07T12:24:04Z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4780515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